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55" autoAdjust="0"/>
    <p:restoredTop sz="94660"/>
  </p:normalViewPr>
  <p:slideViewPr>
    <p:cSldViewPr snapToGrid="0">
      <p:cViewPr varScale="1">
        <p:scale>
          <a:sx n="99" d="100"/>
          <a:sy n="99" d="100"/>
        </p:scale>
        <p:origin x="208" y="2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5,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5,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2/5/24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2/5/24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Spanish Fork Crash Database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Mckenzie</a:t>
            </a:r>
            <a:r>
              <a:rPr lang="en-US" dirty="0"/>
              <a:t> Loo, Andrew Heathcote Keeton Knight, Antonio Ruiz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February 05, 2024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2/5/24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Andrew is doing some research on how to to convert the crash csv file</a:t>
            </a:r>
          </a:p>
          <a:p>
            <a:r>
              <a:rPr lang="en-US" dirty="0"/>
              <a:t>We are all checking addresses and determine their projection feasibility </a:t>
            </a:r>
          </a:p>
          <a:p>
            <a:endParaRPr lang="en-US" dirty="0"/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The AI understands the project and can help with debugging and suggest alternate methodologies for issues. </a:t>
            </a:r>
          </a:p>
          <a:p>
            <a:r>
              <a:rPr lang="en-US" dirty="0"/>
              <a:t>The addresses are currently being checked for compatibility with our methodology. </a:t>
            </a:r>
          </a:p>
          <a:p>
            <a:r>
              <a:rPr lang="en-US" dirty="0"/>
              <a:t>A report draft is now being </a:t>
            </a:r>
            <a:r>
              <a:rPr lang="en-US"/>
              <a:t>put together. </a:t>
            </a:r>
            <a:endParaRPr lang="en-US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need to develop a way to get the crash data into ArcGIS</a:t>
            </a:r>
          </a:p>
          <a:p>
            <a:r>
              <a:rPr lang="en-US" dirty="0"/>
              <a:t>We need to sort through the crash data and do some cleaning. 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Many of the obviously incompatible addresses have been weeded out of the data set. </a:t>
            </a:r>
          </a:p>
          <a:p>
            <a:pPr marL="0" indent="0">
              <a:buNone/>
            </a:pPr>
            <a:r>
              <a:rPr lang="en-US" dirty="0"/>
              <a:t>The AI understands our methodology, but it is still being trained on the GIS aspects.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391</TotalTime>
  <Words>144</Words>
  <Application>Microsoft Macintosh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Antonio Ruiz</cp:lastModifiedBy>
  <cp:revision>22</cp:revision>
  <dcterms:created xsi:type="dcterms:W3CDTF">2017-01-09T14:30:38Z</dcterms:created>
  <dcterms:modified xsi:type="dcterms:W3CDTF">2024-02-05T19:19:29Z</dcterms:modified>
</cp:coreProperties>
</file>