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53A00B-6C15-DD0A-0D7D-25A73B054C2B}" v="9" dt="2023-10-23T21:58:17.507"/>
    <p1510:client id="{CCC428D1-9AFD-EAFC-D207-1E9D2FF19793}" v="69" dt="2023-10-23T19:43:47.5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deaki Tendo" userId="S::ht262@byu.edu::9c2ba949-7dbc-4384-bf59-2994d7aed96f" providerId="AD" clId="Web-{3D53A00B-6C15-DD0A-0D7D-25A73B054C2B}"/>
    <pc:docChg chg="modSld">
      <pc:chgData name="Hideaki Tendo" userId="S::ht262@byu.edu::9c2ba949-7dbc-4384-bf59-2994d7aed96f" providerId="AD" clId="Web-{3D53A00B-6C15-DD0A-0D7D-25A73B054C2B}" dt="2023-10-23T21:58:17.507" v="8" actId="20577"/>
      <pc:docMkLst>
        <pc:docMk/>
      </pc:docMkLst>
      <pc:sldChg chg="modSp">
        <pc:chgData name="Hideaki Tendo" userId="S::ht262@byu.edu::9c2ba949-7dbc-4384-bf59-2994d7aed96f" providerId="AD" clId="Web-{3D53A00B-6C15-DD0A-0D7D-25A73B054C2B}" dt="2023-10-23T21:58:17.507" v="8" actId="20577"/>
        <pc:sldMkLst>
          <pc:docMk/>
          <pc:sldMk cId="2244340769" sldId="262"/>
        </pc:sldMkLst>
        <pc:spChg chg="mod">
          <ac:chgData name="Hideaki Tendo" userId="S::ht262@byu.edu::9c2ba949-7dbc-4384-bf59-2994d7aed96f" providerId="AD" clId="Web-{3D53A00B-6C15-DD0A-0D7D-25A73B054C2B}" dt="2023-10-23T21:58:17.507" v="8" actId="20577"/>
          <ac:spMkLst>
            <pc:docMk/>
            <pc:sldMk cId="2244340769" sldId="262"/>
            <ac:spMk id="57" creationId="{E5F87EC5-E250-4B13-8B29-14AFCC73AC41}"/>
          </ac:spMkLst>
        </pc:spChg>
      </pc:sldChg>
    </pc:docChg>
  </pc:docChgLst>
  <pc:docChgLst>
    <pc:chgData name="Hideaki Tendo" userId="S::ht262@byu.edu::9c2ba949-7dbc-4384-bf59-2994d7aed96f" providerId="AD" clId="Web-{CCC428D1-9AFD-EAFC-D207-1E9D2FF19793}"/>
    <pc:docChg chg="modSld">
      <pc:chgData name="Hideaki Tendo" userId="S::ht262@byu.edu::9c2ba949-7dbc-4384-bf59-2994d7aed96f" providerId="AD" clId="Web-{CCC428D1-9AFD-EAFC-D207-1E9D2FF19793}" dt="2023-10-23T19:43:44.504" v="63" actId="20577"/>
      <pc:docMkLst>
        <pc:docMk/>
      </pc:docMkLst>
      <pc:sldChg chg="modSp">
        <pc:chgData name="Hideaki Tendo" userId="S::ht262@byu.edu::9c2ba949-7dbc-4384-bf59-2994d7aed96f" providerId="AD" clId="Web-{CCC428D1-9AFD-EAFC-D207-1E9D2FF19793}" dt="2023-10-23T19:43:44.504" v="63" actId="20577"/>
        <pc:sldMkLst>
          <pc:docMk/>
          <pc:sldMk cId="2244340769" sldId="262"/>
        </pc:sldMkLst>
        <pc:spChg chg="mod">
          <ac:chgData name="Hideaki Tendo" userId="S::ht262@byu.edu::9c2ba949-7dbc-4384-bf59-2994d7aed96f" providerId="AD" clId="Web-{CCC428D1-9AFD-EAFC-D207-1E9D2FF19793}" dt="2023-10-23T19:42:22.877" v="8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Hideaki Tendo" userId="S::ht262@byu.edu::9c2ba949-7dbc-4384-bf59-2994d7aed96f" providerId="AD" clId="Web-{CCC428D1-9AFD-EAFC-D207-1E9D2FF19793}" dt="2023-10-23T19:43:15.894" v="47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Hideaki Tendo" userId="S::ht262@byu.edu::9c2ba949-7dbc-4384-bf59-2994d7aed96f" providerId="AD" clId="Web-{CCC428D1-9AFD-EAFC-D207-1E9D2FF19793}" dt="2023-10-23T19:43:44.504" v="63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Hideaki Tendo" userId="S::ht262@byu.edu::9c2ba949-7dbc-4384-bf59-2994d7aed96f" providerId="AD" clId="Web-{CCC428D1-9AFD-EAFC-D207-1E9D2FF19793}" dt="2023-10-23T19:42:16.892" v="6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Hideaki Tendo" userId="S::ht262@byu.edu::9c2ba949-7dbc-4384-bf59-2994d7aed96f" providerId="AD" clId="Web-{CCC428D1-9AFD-EAFC-D207-1E9D2FF19793}" dt="2023-10-23T19:43:34.847" v="62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5,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5,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Heber Pedestrian Bridge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Connor Hale, Hideaki Tendo, Nicholas </a:t>
            </a:r>
            <a:r>
              <a:rPr lang="en-US" dirty="0" err="1"/>
              <a:t>Tholstrom</a:t>
            </a:r>
            <a:r>
              <a:rPr lang="en-US" dirty="0"/>
              <a:t>, Steven Wright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wrap="none" lIns="0" tIns="0" rIns="0" bIns="0" rtlCol="0" anchor="t">
            <a:noAutofit/>
          </a:bodyPr>
          <a:lstStyle/>
          <a:p>
            <a:r>
              <a:rPr lang="en-US" dirty="0"/>
              <a:t>01/22/2024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2/5/2024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/>
              <a:t>Split team so that we can cover the duration of the drilling in a day.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 err="1"/>
              <a:t>Tommorow</a:t>
            </a:r>
            <a:r>
              <a:rPr lang="en-US" sz="1600" dirty="0"/>
              <a:t> the 5</a:t>
            </a:r>
            <a:r>
              <a:rPr lang="en-US" sz="1600" baseline="30000" dirty="0"/>
              <a:t>th</a:t>
            </a:r>
            <a:r>
              <a:rPr lang="en-US" sz="1600" dirty="0"/>
              <a:t>  we will drill again for the 2</a:t>
            </a:r>
            <a:r>
              <a:rPr lang="en-US" sz="1600" baseline="30000" dirty="0"/>
              <a:t>nd</a:t>
            </a:r>
            <a:r>
              <a:rPr lang="en-US" sz="1600" dirty="0"/>
              <a:t> hole</a:t>
            </a:r>
          </a:p>
          <a:p>
            <a:endParaRPr lang="en-US" sz="1600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/>
              <a:t>Drilling rig hydraulic pump leaking. Rig operating at 50 percent</a:t>
            </a:r>
          </a:p>
          <a:p>
            <a:r>
              <a:rPr lang="en-US" sz="1600" dirty="0"/>
              <a:t>Day one only can get 1 drilling hole out of 4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sz="1600" dirty="0">
                <a:ea typeface="Calibri"/>
                <a:cs typeface="Calibri"/>
              </a:rPr>
              <a:t>Delay of sample.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E4B3E-DFDA-2B5A-7A93-2FB8B3AADCD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403DAD2820684681786740DD3F585A" ma:contentTypeVersion="3" ma:contentTypeDescription="Create a new document." ma:contentTypeScope="" ma:versionID="9bb238e47bd6146954b14e395bef488e">
  <xsd:schema xmlns:xsd="http://www.w3.org/2001/XMLSchema" xmlns:xs="http://www.w3.org/2001/XMLSchema" xmlns:p="http://schemas.microsoft.com/office/2006/metadata/properties" xmlns:ns2="117aa801-524a-4458-8bbd-75beae98c332" targetNamespace="http://schemas.microsoft.com/office/2006/metadata/properties" ma:root="true" ma:fieldsID="c74a4e44effb6ec9fc355a9e64647c03" ns2:_="">
    <xsd:import namespace="117aa801-524a-4458-8bbd-75beae98c3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7aa801-524a-4458-8bbd-75beae98c3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175240-7773-4D55-B5E9-8615BAC93A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7aa801-524a-4458-8bbd-75beae98c3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C7D775-B212-4674-96DB-9D172BDE3B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81A098-A9B0-4468-AC47-5FFE43A94F3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446</TotalTime>
  <Words>75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Hideaki Tendo</cp:lastModifiedBy>
  <cp:revision>54</cp:revision>
  <dcterms:created xsi:type="dcterms:W3CDTF">2017-01-09T14:30:38Z</dcterms:created>
  <dcterms:modified xsi:type="dcterms:W3CDTF">2024-02-06T00:01:00Z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0x010100C5403DAD2820684681786740DD3F585A</vt:lpwstr>
  </property>
</Properties>
</file>