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Times and Seasons Platform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Drake Church, Saylor Wilson, Brian </a:t>
            </a:r>
            <a:r>
              <a:rPr lang="en-US" dirty="0" err="1"/>
              <a:t>Shawcroft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2/12/24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2/12/2024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talked with our project mentor about the pier calculations.</a:t>
            </a:r>
          </a:p>
          <a:p>
            <a:r>
              <a:rPr lang="en-US" dirty="0"/>
              <a:t>Different beam orientations were drawn up in Revit to show project mentor our ideas.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now designing the beams and the pier to beam connections.</a:t>
            </a:r>
          </a:p>
          <a:p>
            <a:r>
              <a:rPr lang="en-US" dirty="0"/>
              <a:t>This part of the project will </a:t>
            </a:r>
            <a:r>
              <a:rPr lang="en-US"/>
              <a:t>likely take a few weeks.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Calculations for the foundational piers indicated that we were going to need a LOT.</a:t>
            </a:r>
          </a:p>
          <a:p>
            <a:r>
              <a:rPr lang="en-US" dirty="0"/>
              <a:t>Orientation of the platform beams was still up for debate.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found that we were calculating the number of piers wrong and corrected our mistake. </a:t>
            </a:r>
          </a:p>
          <a:p>
            <a:r>
              <a:rPr lang="en-US" dirty="0"/>
              <a:t>A beam orientation was selected for the platform.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124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Drake Church</cp:lastModifiedBy>
  <cp:revision>22</cp:revision>
  <dcterms:created xsi:type="dcterms:W3CDTF">2017-01-09T14:30:38Z</dcterms:created>
  <dcterms:modified xsi:type="dcterms:W3CDTF">2024-02-12T23:37:01Z</dcterms:modified>
</cp:coreProperties>
</file>