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5" d="100"/>
          <a:sy n="65" d="100"/>
        </p:scale>
        <p:origin x="64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handoutMaster" Target="handoutMasters/handout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theme" Target="../theme/theme1.xml" /><Relationship Id="rId1" Type="http://schemas.openxmlformats.org/officeDocument/2006/relationships/slideLayout" Target="../slideLayouts/slideLayout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Concrete Canoe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Joshua Fenwick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2/12/24 6:10 pm</a:t>
            </a:r>
          </a:p>
          <a:p>
            <a:r>
              <a:rPr lang="en-US" dirty="0"/>
              <a:t>Concrete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2/12/2024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used a 1:1 ratio of </a:t>
            </a:r>
            <a:r>
              <a:rPr lang="en-US" dirty="0" err="1"/>
              <a:t>metakolin</a:t>
            </a:r>
            <a:r>
              <a:rPr lang="en-US" dirty="0"/>
              <a:t> </a:t>
            </a:r>
            <a:r>
              <a:rPr lang="en-US" dirty="0" err="1"/>
              <a:t>tonreplace</a:t>
            </a:r>
            <a:r>
              <a:rPr lang="en-US" dirty="0"/>
              <a:t> fly ash in one mix and varied it and the cement concentrations in the 2 other mixes we made. We also sieved out size 2-4 perlite to replace the </a:t>
            </a:r>
            <a:r>
              <a:rPr lang="en-US" dirty="0" err="1"/>
              <a:t>poraver</a:t>
            </a:r>
            <a:r>
              <a:rPr lang="en-US" dirty="0"/>
              <a:t> that we didn’t have enough of. </a:t>
            </a:r>
          </a:p>
          <a:p>
            <a:r>
              <a:rPr lang="en-US" dirty="0"/>
              <a:t>We messaged Jon Nielsen (ASCE Treasurer to confirm purchases) and set up a meeting with Dr. Farnsworth to confirm budget and plan moving forward. </a:t>
            </a:r>
          </a:p>
          <a:p>
            <a:r>
              <a:rPr lang="en-US" dirty="0"/>
              <a:t>Josh and Justin created a new mix anyway to test this week. </a:t>
            </a:r>
          </a:p>
          <a:p>
            <a:r>
              <a:rPr lang="en-US" dirty="0"/>
              <a:t>We realized we had used slag instead of cement.</a:t>
            </a:r>
          </a:p>
          <a:p>
            <a:r>
              <a:rPr lang="en-US" dirty="0" err="1"/>
              <a:t>Geofortise</a:t>
            </a:r>
            <a:r>
              <a:rPr lang="en-US" dirty="0"/>
              <a:t> was approached about their fly ash replacement.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approaching two important project deadlines. The competition proposal and the canoe construction.</a:t>
            </a:r>
          </a:p>
          <a:p>
            <a:r>
              <a:rPr lang="en-US" dirty="0"/>
              <a:t>We will be meeting twice a week for a bit to ensure we meet our schedule goals.</a:t>
            </a:r>
          </a:p>
          <a:p>
            <a:r>
              <a:rPr lang="en-US" dirty="0"/>
              <a:t>The report will need to be completed by tomorrow or Wednesday for any teachers to peer review it.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realized when making our mix that we did not have enough fly ash or </a:t>
            </a:r>
            <a:r>
              <a:rPr lang="en-US" dirty="0" err="1"/>
              <a:t>pozzolan</a:t>
            </a:r>
            <a:r>
              <a:rPr lang="en-US" dirty="0"/>
              <a:t> 2-4mm for the design we had. </a:t>
            </a:r>
          </a:p>
          <a:p>
            <a:r>
              <a:rPr lang="en-US" dirty="0"/>
              <a:t>We weren’t sure who to reach out to concerning the concrete canoe budget so we could order more supplies. </a:t>
            </a:r>
          </a:p>
          <a:p>
            <a:r>
              <a:rPr lang="en-US" dirty="0"/>
              <a:t>Not enough club members showed up to do a mix the other night.</a:t>
            </a:r>
          </a:p>
          <a:p>
            <a:r>
              <a:rPr lang="en-US" dirty="0"/>
              <a:t>After making the mix, the concrete cylinders crumbled during testing (not good).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A new mix from the previously tested mixes was made that may be our final mix design depending on </a:t>
            </a:r>
            <a:r>
              <a:rPr lang="en-US" dirty="0" err="1"/>
              <a:t>pozzolan</a:t>
            </a:r>
            <a:r>
              <a:rPr lang="en-US" dirty="0"/>
              <a:t>.  </a:t>
            </a:r>
          </a:p>
          <a:p>
            <a:r>
              <a:rPr lang="en-US" dirty="0"/>
              <a:t>The </a:t>
            </a:r>
            <a:r>
              <a:rPr lang="en-US" dirty="0" err="1"/>
              <a:t>pozzolan</a:t>
            </a:r>
            <a:r>
              <a:rPr lang="en-US" dirty="0"/>
              <a:t> fly ash Substitute was donated to the concrete canoe team to use in place of fly ash. </a:t>
            </a:r>
          </a:p>
          <a:p>
            <a:r>
              <a:rPr lang="en-US" dirty="0"/>
              <a:t>Justin contacted a </a:t>
            </a:r>
            <a:r>
              <a:rPr lang="en-US" dirty="0" err="1"/>
              <a:t>pozzolan</a:t>
            </a:r>
            <a:r>
              <a:rPr lang="en-US" dirty="0"/>
              <a:t> supplier concerning the missing </a:t>
            </a:r>
            <a:r>
              <a:rPr lang="en-US" dirty="0" err="1"/>
              <a:t>pozzolan</a:t>
            </a:r>
            <a:r>
              <a:rPr lang="en-US" dirty="0"/>
              <a:t> to get a quote. </a:t>
            </a:r>
          </a:p>
          <a:p>
            <a:r>
              <a:rPr lang="en-US" dirty="0"/>
              <a:t>Concrete strength will need to be tested at a 3 day strength instead of 7 or 14 day for the report to be submitted on time. </a:t>
            </a:r>
          </a:p>
          <a:p>
            <a:r>
              <a:rPr lang="en-US" dirty="0"/>
              <a:t>foam fab was contacted concerning the hull mold.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451</TotalTime>
  <Words>186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Emily Cooper</cp:lastModifiedBy>
  <cp:revision>25</cp:revision>
  <dcterms:created xsi:type="dcterms:W3CDTF">2017-01-09T14:30:38Z</dcterms:created>
  <dcterms:modified xsi:type="dcterms:W3CDTF">2024-02-13T01:11:56Z</dcterms:modified>
</cp:coreProperties>
</file>