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4" d="100"/>
          <a:sy n="84" d="100"/>
        </p:scale>
        <p:origin x="55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have put in a lot of work and are making a great deal of progress.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 We are almost done cutting steel and are about ready to move on to welding.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are still slightly behind our schedule so we are working to catch up to where we want to be.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are about one week behind where we have planned on to be on our schedule but we have extra time accounted for in our schedule so we are still okay.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2.25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20519</TotalTime>
  <Words>115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25</cp:revision>
  <dcterms:created xsi:type="dcterms:W3CDTF">2017-01-09T14:30:38Z</dcterms:created>
  <dcterms:modified xsi:type="dcterms:W3CDTF">2024-02-12T22:33:54Z</dcterms:modified>
</cp:coreProperties>
</file>