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84" d="100"/>
          <a:sy n="84" d="100"/>
        </p:scale>
        <p:origin x="55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January 29,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January 29,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13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Steel Bridge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Rebekah Higgins, Jenna </a:t>
            </a:r>
            <a:r>
              <a:rPr lang="en-US" dirty="0" err="1"/>
              <a:t>Dayley</a:t>
            </a:r>
            <a:r>
              <a:rPr lang="en-US" dirty="0"/>
              <a:t>, Rory Albrecht, Brandon Goodrich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Monday 3:30-5:00</a:t>
            </a:r>
          </a:p>
          <a:p>
            <a:r>
              <a:rPr lang="en-US" dirty="0"/>
              <a:t>Tuesday 6:30-8:00</a:t>
            </a:r>
          </a:p>
          <a:p>
            <a:r>
              <a:rPr lang="en-US" dirty="0"/>
              <a:t>@ The Structure Lab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1/29/2024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have put in a lot of work and are making a great deal of progress. 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 We are almost done cutting steel and are about ready to move on to welding. 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We are still slightly behind our schedule so we are working to catch up to where we want to be. 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We are about one week behind where we have planned on to be on our schedule but we have extra time accounted for in our schedule so we are still okay. 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2.25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20519</TotalTime>
  <Words>115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Brandon Goodrich</cp:lastModifiedBy>
  <cp:revision>25</cp:revision>
  <dcterms:created xsi:type="dcterms:W3CDTF">2017-01-09T14:30:38Z</dcterms:created>
  <dcterms:modified xsi:type="dcterms:W3CDTF">2024-02-12T22:33:54Z</dcterms:modified>
</cp:coreProperties>
</file>