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E82021-7019-4684-B1E7-4EAB420E5DA3}" v="1" dt="2024-02-12T23:09:52.0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2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red Jewell" userId="03c84c75-ebf6-4f1f-8d5e-a85eb1cf1f6e" providerId="ADAL" clId="{F5E82021-7019-4684-B1E7-4EAB420E5DA3}"/>
    <pc:docChg chg="undo custSel modSld">
      <pc:chgData name="Jared Jewell" userId="03c84c75-ebf6-4f1f-8d5e-a85eb1cf1f6e" providerId="ADAL" clId="{F5E82021-7019-4684-B1E7-4EAB420E5DA3}" dt="2024-02-12T23:55:33.249" v="541" actId="20577"/>
      <pc:docMkLst>
        <pc:docMk/>
      </pc:docMkLst>
      <pc:sldChg chg="addSp modSp mod">
        <pc:chgData name="Jared Jewell" userId="03c84c75-ebf6-4f1f-8d5e-a85eb1cf1f6e" providerId="ADAL" clId="{F5E82021-7019-4684-B1E7-4EAB420E5DA3}" dt="2024-02-12T23:55:33.249" v="541" actId="20577"/>
        <pc:sldMkLst>
          <pc:docMk/>
          <pc:sldMk cId="2244340769" sldId="262"/>
        </pc:sldMkLst>
        <pc:spChg chg="add mod">
          <ac:chgData name="Jared Jewell" userId="03c84c75-ebf6-4f1f-8d5e-a85eb1cf1f6e" providerId="ADAL" clId="{F5E82021-7019-4684-B1E7-4EAB420E5DA3}" dt="2024-02-12T23:10:27.736" v="291" actId="20577"/>
          <ac:spMkLst>
            <pc:docMk/>
            <pc:sldMk cId="2244340769" sldId="262"/>
            <ac:spMk id="2" creationId="{3C315ED7-64EB-8D02-6B47-FB630F53748F}"/>
          </ac:spMkLst>
        </pc:spChg>
        <pc:spChg chg="mod">
          <ac:chgData name="Jared Jewell" userId="03c84c75-ebf6-4f1f-8d5e-a85eb1cf1f6e" providerId="ADAL" clId="{F5E82021-7019-4684-B1E7-4EAB420E5DA3}" dt="2024-02-12T21:51:22.717" v="1" actId="20577"/>
          <ac:spMkLst>
            <pc:docMk/>
            <pc:sldMk cId="2244340769" sldId="262"/>
            <ac:spMk id="52" creationId="{F75A987A-9A48-48A7-8040-33021E74DA0E}"/>
          </ac:spMkLst>
        </pc:spChg>
        <pc:spChg chg="mod">
          <ac:chgData name="Jared Jewell" userId="03c84c75-ebf6-4f1f-8d5e-a85eb1cf1f6e" providerId="ADAL" clId="{F5E82021-7019-4684-B1E7-4EAB420E5DA3}" dt="2024-02-12T21:54:47.403" v="67" actId="20577"/>
          <ac:spMkLst>
            <pc:docMk/>
            <pc:sldMk cId="2244340769" sldId="262"/>
            <ac:spMk id="53" creationId="{CB49774D-0EF7-44AF-80B5-489EBA97059D}"/>
          </ac:spMkLst>
        </pc:spChg>
        <pc:spChg chg="mod">
          <ac:chgData name="Jared Jewell" userId="03c84c75-ebf6-4f1f-8d5e-a85eb1cf1f6e" providerId="ADAL" clId="{F5E82021-7019-4684-B1E7-4EAB420E5DA3}" dt="2024-02-12T21:54:41.603" v="50" actId="20577"/>
          <ac:spMkLst>
            <pc:docMk/>
            <pc:sldMk cId="2244340769" sldId="262"/>
            <ac:spMk id="54" creationId="{99BD87C6-74AC-41EA-87D2-4781740DC5D5}"/>
          </ac:spMkLst>
        </pc:spChg>
        <pc:spChg chg="mod">
          <ac:chgData name="Jared Jewell" userId="03c84c75-ebf6-4f1f-8d5e-a85eb1cf1f6e" providerId="ADAL" clId="{F5E82021-7019-4684-B1E7-4EAB420E5DA3}" dt="2024-02-12T23:09:50.015" v="233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Jared Jewell" userId="03c84c75-ebf6-4f1f-8d5e-a85eb1cf1f6e" providerId="ADAL" clId="{F5E82021-7019-4684-B1E7-4EAB420E5DA3}" dt="2024-02-12T23:09:06.739" v="196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Jared Jewell" userId="03c84c75-ebf6-4f1f-8d5e-a85eb1cf1f6e" providerId="ADAL" clId="{F5E82021-7019-4684-B1E7-4EAB420E5DA3}" dt="2024-02-12T23:55:15.630" v="530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Jared Jewell" userId="03c84c75-ebf6-4f1f-8d5e-a85eb1cf1f6e" providerId="ADAL" clId="{F5E82021-7019-4684-B1E7-4EAB420E5DA3}" dt="2024-02-12T23:54:57.772" v="478" actId="6549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Jared Jewell" userId="03c84c75-ebf6-4f1f-8d5e-a85eb1cf1f6e" providerId="ADAL" clId="{F5E82021-7019-4684-B1E7-4EAB420E5DA3}" dt="2024-02-12T23:53:56.563" v="359" actId="20577"/>
          <ac:spMkLst>
            <pc:docMk/>
            <pc:sldMk cId="2244340769" sldId="262"/>
            <ac:spMk id="59" creationId="{B3496305-CF47-4592-BD12-2A97609DB8F0}"/>
          </ac:spMkLst>
        </pc:spChg>
        <pc:spChg chg="mod">
          <ac:chgData name="Jared Jewell" userId="03c84c75-ebf6-4f1f-8d5e-a85eb1cf1f6e" providerId="ADAL" clId="{F5E82021-7019-4684-B1E7-4EAB420E5DA3}" dt="2024-02-12T23:55:33.249" v="541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Jared Jewell" userId="03c84c75-ebf6-4f1f-8d5e-a85eb1cf1f6e" providerId="ADAL" clId="{F5E82021-7019-4684-B1E7-4EAB420E5DA3}" dt="2024-02-12T23:55:30.654" v="538" actId="20577"/>
          <ac:spMkLst>
            <pc:docMk/>
            <pc:sldMk cId="2244340769" sldId="262"/>
            <ac:spMk id="61" creationId="{60FA22DA-24A8-4F28-98EB-346146EBE7D6}"/>
          </ac:spMkLst>
        </pc:spChg>
        <pc:spChg chg="mod">
          <ac:chgData name="Jared Jewell" userId="03c84c75-ebf6-4f1f-8d5e-a85eb1cf1f6e" providerId="ADAL" clId="{F5E82021-7019-4684-B1E7-4EAB420E5DA3}" dt="2024-02-12T23:55:28.108" v="535" actId="20577"/>
          <ac:spMkLst>
            <pc:docMk/>
            <pc:sldMk cId="2244340769" sldId="262"/>
            <ac:spMk id="62" creationId="{02ED936C-3470-482E-9801-F4E3AD78195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12,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12,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07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Provo Water Audit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Arianna Kee, Marcus Young, Jared Jewell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2/12/24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2/12/2024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Marcus will use campus computers with update GIS software to access the data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Waiting on report for training with acoustic leak detection, Arianna will message Barry</a:t>
            </a:r>
          </a:p>
          <a:p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Unable to access shapefiles sent by Barry due to our software</a:t>
            </a:r>
          </a:p>
          <a:p>
            <a:r>
              <a:rPr lang="en-US" dirty="0"/>
              <a:t>Waiting on training for acoustic leak detection 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Shapefiles have now been accessed, and will be viewed by the entire team Thursday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0.5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0.5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" name="Text Placeholder 54">
            <a:extLst>
              <a:ext uri="{FF2B5EF4-FFF2-40B4-BE49-F238E27FC236}">
                <a16:creationId xmlns:a16="http://schemas.microsoft.com/office/drawing/2014/main" id="{3C315ED7-64EB-8D02-6B47-FB630F53748F}"/>
              </a:ext>
            </a:extLst>
          </p:cNvPr>
          <p:cNvSpPr txBox="1">
            <a:spLocks/>
          </p:cNvSpPr>
          <p:nvPr/>
        </p:nvSpPr>
        <p:spPr>
          <a:xfrm>
            <a:off x="8050981" y="1656762"/>
            <a:ext cx="2627066" cy="27699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Meeting Location: Zoom</a:t>
            </a:r>
          </a:p>
          <a:p>
            <a:r>
              <a:rPr lang="en-US" dirty="0"/>
              <a:t>Meeting Time: 2/12/24 @ 4:00 PM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487</TotalTime>
  <Words>92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Jared Jewell</cp:lastModifiedBy>
  <cp:revision>21</cp:revision>
  <dcterms:created xsi:type="dcterms:W3CDTF">2017-01-09T14:30:38Z</dcterms:created>
  <dcterms:modified xsi:type="dcterms:W3CDTF">2024-02-12T23:55:41Z</dcterms:modified>
</cp:coreProperties>
</file>