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88" d="100"/>
          <a:sy n="88" d="100"/>
        </p:scale>
        <p:origin x="168" y="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12,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12,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2/12/2024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2/12/2024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EERI SDC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James Niedens, Adam Siegel, Marcus Allan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Feb 12, 2024 4PM</a:t>
            </a:r>
          </a:p>
          <a:p>
            <a:r>
              <a:rPr lang="en-US" dirty="0"/>
              <a:t>EB 3</a:t>
            </a:r>
            <a:r>
              <a:rPr lang="en-US" baseline="30000" dirty="0"/>
              <a:t>RD</a:t>
            </a:r>
            <a:r>
              <a:rPr lang="en-US" dirty="0"/>
              <a:t> FLOOR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2/12/2024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Brainstorming ideas for architecture</a:t>
            </a:r>
          </a:p>
          <a:p>
            <a:r>
              <a:rPr lang="en-US" dirty="0"/>
              <a:t>Trial and error with the laser cutter</a:t>
            </a:r>
          </a:p>
          <a:p>
            <a:r>
              <a:rPr lang="en-US" dirty="0"/>
              <a:t>Talked to Dr. Shepherd about meshing problems in </a:t>
            </a:r>
            <a:r>
              <a:rPr lang="en-US" dirty="0" err="1"/>
              <a:t>risa</a:t>
            </a:r>
            <a:endParaRPr lang="en-US" dirty="0"/>
          </a:p>
          <a:p>
            <a:r>
              <a:rPr lang="en-US" dirty="0"/>
              <a:t>Talked to Clayton about where to find cheap rods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have 2/3 of the floor diaphragms built for one tower. We have 1/3 of the floor diaphragms built for the other tower.</a:t>
            </a:r>
          </a:p>
          <a:p>
            <a:r>
              <a:rPr lang="en-US" dirty="0"/>
              <a:t>We feel confident we can build two towers, test the first one and know what the max acceleration and drift of the building will be.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Architecture design</a:t>
            </a:r>
          </a:p>
          <a:p>
            <a:r>
              <a:rPr lang="en-US" dirty="0"/>
              <a:t>The laser cutter being quixotic</a:t>
            </a:r>
          </a:p>
          <a:p>
            <a:r>
              <a:rPr lang="en-US" dirty="0"/>
              <a:t>Risa 3d acting up as well</a:t>
            </a:r>
          </a:p>
          <a:p>
            <a:r>
              <a:rPr lang="en-US" dirty="0"/>
              <a:t>Finding cheap rods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Marcus has a draft of the architecture design of the building. It is a high performance approach. He is modeling it in </a:t>
            </a:r>
            <a:r>
              <a:rPr lang="en-US" dirty="0" err="1"/>
              <a:t>revit</a:t>
            </a:r>
            <a:endParaRPr lang="en-US" dirty="0"/>
          </a:p>
          <a:p>
            <a:r>
              <a:rPr lang="en-US" dirty="0"/>
              <a:t>We are in a good cycle of cutting and building</a:t>
            </a:r>
          </a:p>
          <a:p>
            <a:r>
              <a:rPr lang="en-US" dirty="0"/>
              <a:t>We are making progress on the </a:t>
            </a:r>
            <a:r>
              <a:rPr lang="en-US" dirty="0" err="1"/>
              <a:t>risa</a:t>
            </a:r>
            <a:r>
              <a:rPr lang="en-US" dirty="0"/>
              <a:t> analysis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688</TotalTime>
  <Words>168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James Niedens</cp:lastModifiedBy>
  <cp:revision>26</cp:revision>
  <dcterms:created xsi:type="dcterms:W3CDTF">2017-01-09T14:30:38Z</dcterms:created>
  <dcterms:modified xsi:type="dcterms:W3CDTF">2024-02-12T23:24:56Z</dcterms:modified>
</cp:coreProperties>
</file>