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8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SDC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Jan 22, 2024 4PM</a:t>
            </a:r>
          </a:p>
          <a:p>
            <a:r>
              <a:rPr lang="en-US"/>
              <a:t>EB 3</a:t>
            </a:r>
            <a:r>
              <a:rPr lang="en-US" baseline="30000"/>
              <a:t>RD</a:t>
            </a:r>
            <a:r>
              <a:rPr lang="en-US"/>
              <a:t> FLOOR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Troubleshooting settings on the laser cutter</a:t>
            </a:r>
          </a:p>
          <a:p>
            <a:r>
              <a:rPr lang="en-US" dirty="0"/>
              <a:t>Brainstorming ideas for architecture</a:t>
            </a:r>
          </a:p>
          <a:p>
            <a:r>
              <a:rPr lang="en-US" dirty="0"/>
              <a:t>We figured it’s important to have young blood at the competition in addition to those experienced members who have put a lot of work in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6 floor diaphragms built.</a:t>
            </a:r>
          </a:p>
          <a:p>
            <a:r>
              <a:rPr lang="en-US" dirty="0"/>
              <a:t>We have some rough drafts for the architecture</a:t>
            </a:r>
          </a:p>
          <a:p>
            <a:r>
              <a:rPr lang="en-US" dirty="0"/>
              <a:t>We have settled on 5 people to go which will be in our budget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Printing the pieces was a little tough to get the dimensions right.</a:t>
            </a:r>
          </a:p>
          <a:p>
            <a:r>
              <a:rPr lang="en-US" dirty="0"/>
              <a:t>Architecture design</a:t>
            </a:r>
          </a:p>
          <a:p>
            <a:r>
              <a:rPr lang="en-US" dirty="0"/>
              <a:t>Deciding who’s going to Seattle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Printing pieces is going well!</a:t>
            </a:r>
          </a:p>
          <a:p>
            <a:r>
              <a:rPr lang="en-US" dirty="0"/>
              <a:t>We’ve been drawing up different ideas with the team</a:t>
            </a:r>
          </a:p>
          <a:p>
            <a:r>
              <a:rPr lang="en-US" dirty="0"/>
              <a:t>We’ve be discussing which team members will go and what we can afford.</a:t>
            </a:r>
          </a:p>
          <a:p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383</TotalTime>
  <Words>140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23</cp:revision>
  <dcterms:created xsi:type="dcterms:W3CDTF">2017-01-09T14:30:38Z</dcterms:created>
  <dcterms:modified xsi:type="dcterms:W3CDTF">2024-01-22T23:28:04Z</dcterms:modified>
</cp:coreProperties>
</file>