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2" d="100"/>
          <a:sy n="52" d="100"/>
        </p:scale>
        <p:origin x="84" y="1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8,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8,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SEA Engineers (Nauvoo Double-Log Cabin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Julianna Edington, Isaac </a:t>
            </a:r>
            <a:r>
              <a:rPr lang="en-US" dirty="0" err="1"/>
              <a:t>Averett</a:t>
            </a:r>
            <a:r>
              <a:rPr lang="en-US" dirty="0"/>
              <a:t>, Josh Sweeten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2/6 – Clyde CAEDM lab</a:t>
            </a:r>
          </a:p>
          <a:p>
            <a:r>
              <a:rPr lang="en-US" dirty="0"/>
              <a:t>2/8 – Clyde CAEDM lab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2/8/2024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Found and compiled log cabin wall code from ICC 400 for reference.</a:t>
            </a:r>
          </a:p>
          <a:p>
            <a:r>
              <a:rPr lang="en-US" dirty="0"/>
              <a:t>Moving forward with Cad drawings even without architectural drawings. Doing our best to put forth a product.</a:t>
            </a:r>
          </a:p>
          <a:p>
            <a:r>
              <a:rPr lang="en-US" dirty="0"/>
              <a:t>Broke the equations into parts and from the parts debugged the code to fix the CL factor problem.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Beam section of calc spreadsheet completed. Moving on to .</a:t>
            </a:r>
          </a:p>
          <a:p>
            <a:r>
              <a:rPr lang="en-US" dirty="0"/>
              <a:t>¾ of the way through our CAD drawings</a:t>
            </a:r>
          </a:p>
          <a:p>
            <a:r>
              <a:rPr lang="en-US" dirty="0"/>
              <a:t>Preparing to meet again with Dunn and Bob in the next two weeks for updates and setting up trip to Nauvoo.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Unfamiliar with codes for log cabin walls.</a:t>
            </a:r>
          </a:p>
          <a:p>
            <a:r>
              <a:rPr lang="en-US" dirty="0"/>
              <a:t>Have yet to receive architectural drawings, but Scott has been busy with personal concerns.</a:t>
            </a:r>
          </a:p>
          <a:p>
            <a:r>
              <a:rPr lang="en-US" dirty="0"/>
              <a:t>CL factors were not working</a:t>
            </a:r>
          </a:p>
          <a:p>
            <a:r>
              <a:rPr lang="en-US" dirty="0"/>
              <a:t>Calcs work needed to be moved from Python code into Excel spreadsheet.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Our 50% construction drawings goal was due by today. Currently, we are at about 30%. We will regroup to make sure that the project doesn’t get behind. Our goals for completion gave ample time for setbacks, so we are still in a good position.</a:t>
            </a:r>
          </a:p>
          <a:p>
            <a:r>
              <a:rPr lang="en-US" dirty="0"/>
              <a:t>This week we will focus on completed the 50% construction drawings and submitting them to Dunn for review.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410</TotalTime>
  <Words>238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Josh Sweeten</cp:lastModifiedBy>
  <cp:revision>22</cp:revision>
  <dcterms:created xsi:type="dcterms:W3CDTF">2017-01-09T14:30:38Z</dcterms:created>
  <dcterms:modified xsi:type="dcterms:W3CDTF">2024-02-08T17:37:01Z</dcterms:modified>
</cp:coreProperties>
</file>