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9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Springville Road Crossing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Andrew Olsen, Becca Apgar, Caroline </a:t>
            </a:r>
            <a:r>
              <a:rPr lang="en-US" dirty="0" err="1"/>
              <a:t>Preece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02/17/2024 at 9 am, EB 305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2/20/24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Sending an email to meet with Dr. Hotchkiss about HECRAS</a:t>
            </a:r>
          </a:p>
          <a:p>
            <a:r>
              <a:rPr lang="en-US" dirty="0"/>
              <a:t>HECRAS data is in the users’ manual (found out from Dr. Hotchkiss)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Skimmed culvert design notes</a:t>
            </a:r>
          </a:p>
          <a:p>
            <a:r>
              <a:rPr lang="en-US" dirty="0"/>
              <a:t>Have rating curves and whatnot from HY8, working on figuring out HECRAS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HECRAS information/instruction not available and we need to be able to use the program to design the project!!!</a:t>
            </a:r>
          </a:p>
          <a:p>
            <a:r>
              <a:rPr lang="en-US" dirty="0"/>
              <a:t>Forgot Andrew was bringing treats and had a zoom meeting instead, missed a team bonding opportunity</a:t>
            </a:r>
          </a:p>
          <a:p>
            <a:r>
              <a:rPr lang="en-US" dirty="0"/>
              <a:t>Scanning 900 pages of documents to try and find information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Cannot make a design with the data we’ve been given without HECRAS help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1.25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392</TotalTime>
  <Words>132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Becca Apgar</cp:lastModifiedBy>
  <cp:revision>24</cp:revision>
  <dcterms:created xsi:type="dcterms:W3CDTF">2017-01-09T14:30:38Z</dcterms:created>
  <dcterms:modified xsi:type="dcterms:W3CDTF">2024-02-20T23:06:27Z</dcterms:modified>
</cp:coreProperties>
</file>