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BYU Concrete Canoe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Justin </a:t>
            </a:r>
            <a:r>
              <a:rPr lang="en-US" dirty="0" err="1"/>
              <a:t>Booher</a:t>
            </a:r>
            <a:r>
              <a:rPr lang="en-US" dirty="0"/>
              <a:t>, Emily Cooper, Josh Fenwick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February 15, 2024 </a:t>
            </a:r>
          </a:p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6:00pm BYU </a:t>
            </a:r>
            <a:r>
              <a:rPr lang="en-US" dirty="0" err="1">
                <a:solidFill>
                  <a:srgbClr val="242424"/>
                </a:solidFill>
                <a:latin typeface="Calibri" panose="020F0502020204030204" pitchFamily="34" charset="0"/>
              </a:rPr>
              <a:t>Caedm</a:t>
            </a:r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 Lab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2/20/24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put in long hours and a lot of work to get the report and testing done.</a:t>
            </a:r>
          </a:p>
          <a:p>
            <a:r>
              <a:rPr lang="en-US" dirty="0"/>
              <a:t>We are continuing communication with the </a:t>
            </a:r>
            <a:r>
              <a:rPr lang="en-US" dirty="0" err="1"/>
              <a:t>Poraver</a:t>
            </a:r>
            <a:r>
              <a:rPr lang="en-US" dirty="0"/>
              <a:t> company to get the materials we lack for our concrete canoe.</a:t>
            </a:r>
          </a:p>
          <a:p>
            <a:r>
              <a:rPr lang="en-US" dirty="0"/>
              <a:t>We called places to see if we can get foam donations.</a:t>
            </a:r>
          </a:p>
          <a:p>
            <a:r>
              <a:rPr lang="en-US" dirty="0"/>
              <a:t>We visited the BYU Prototyping Lab to see if they can cut the foam for us.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turned in most of our report for the competition. It was not fully complete, but we will get partial points for what we turned in. </a:t>
            </a:r>
          </a:p>
          <a:p>
            <a:r>
              <a:rPr lang="en-US" dirty="0"/>
              <a:t>We plan to finish the report to have all of our ducks in a row for the competition and for nationals since BYU is hosting and we will get to participate.</a:t>
            </a:r>
          </a:p>
          <a:p>
            <a:r>
              <a:rPr lang="en-US" dirty="0"/>
              <a:t>We have all of the materials to finish the project.</a:t>
            </a:r>
          </a:p>
          <a:p>
            <a:r>
              <a:rPr lang="en-US" dirty="0"/>
              <a:t>Our materials will all get here this week, and we will be ready to pour.</a:t>
            </a:r>
          </a:p>
          <a:p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The report was due this week and we had a lot of work that was not done due to other issues stated in previous reports.</a:t>
            </a:r>
          </a:p>
          <a:p>
            <a:r>
              <a:rPr lang="en-US" dirty="0"/>
              <a:t>We were not trained to run compressive and flexural tests in the lab yet.</a:t>
            </a:r>
          </a:p>
          <a:p>
            <a:r>
              <a:rPr lang="en-US" dirty="0"/>
              <a:t>We are still lacking materials and the process to obtain them has been slow.</a:t>
            </a:r>
          </a:p>
          <a:p>
            <a:r>
              <a:rPr lang="en-US" dirty="0"/>
              <a:t>The foam cutting company got back to us and wanted to charge $1,300 to cut our foam mold. This is too expensive, so we need to find another option.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long hours paid off to complete most of the report to get points for the competition.</a:t>
            </a:r>
          </a:p>
          <a:p>
            <a:r>
              <a:rPr lang="en-US" dirty="0"/>
              <a:t>We finally ordered our material and will have the materials needed for the canoe that we will pour in the next few weeks.</a:t>
            </a:r>
          </a:p>
          <a:p>
            <a:r>
              <a:rPr lang="en-US" dirty="0"/>
              <a:t>We have a company donating us geofoam to make our canoe mold that we can pick up this week.</a:t>
            </a:r>
          </a:p>
          <a:p>
            <a:r>
              <a:rPr lang="en-US" dirty="0"/>
              <a:t>The prototyping lab will cut it for us for free as soon as we get them the dwg and the foam.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26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429</TotalTime>
  <Words>356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Justin Booher</cp:lastModifiedBy>
  <cp:revision>24</cp:revision>
  <dcterms:created xsi:type="dcterms:W3CDTF">2017-01-09T14:30:38Z</dcterms:created>
  <dcterms:modified xsi:type="dcterms:W3CDTF">2024-02-20T23:52:06Z</dcterms:modified>
</cp:coreProperties>
</file>