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0" d="100"/>
          <a:sy n="80" d="100"/>
        </p:scale>
        <p:origin x="696" y="1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20,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20,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Steel Bridge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Rebekah Higgins, Jenna </a:t>
            </a:r>
            <a:r>
              <a:rPr lang="en-US" dirty="0" err="1"/>
              <a:t>Dayley</a:t>
            </a:r>
            <a:r>
              <a:rPr lang="en-US" dirty="0"/>
              <a:t>, Rory Albrecht, Brandon Goodrich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Monday 3:30-5:00</a:t>
            </a:r>
          </a:p>
          <a:p>
            <a:r>
              <a:rPr lang="en-US" dirty="0"/>
              <a:t>Tuesday 6:30-8:00</a:t>
            </a:r>
          </a:p>
          <a:p>
            <a:r>
              <a:rPr lang="en-US" dirty="0"/>
              <a:t>@ The Structure Lab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2/20/2024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One member volunteered to go to home depot during one of our work meetings to pick up the plywood. </a:t>
            </a:r>
          </a:p>
          <a:p>
            <a:r>
              <a:rPr lang="en-US" dirty="0"/>
              <a:t>We looked for other places that those pieces could be used on the bridge and cut them to that length. New members were cut to the correct length to replace them.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have almost completed cutting out all of the pieces. </a:t>
            </a:r>
          </a:p>
          <a:p>
            <a:r>
              <a:rPr lang="en-US" dirty="0"/>
              <a:t>We are almost done with making a file for the CNC jig to cut out the plywood so that we can begin welding. 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needed to get a sheet of plywood to make a template for welding the members of the bridge. </a:t>
            </a:r>
          </a:p>
          <a:p>
            <a:r>
              <a:rPr lang="en-US" dirty="0"/>
              <a:t>We had several members that were cut too short on accident. </a:t>
            </a:r>
          </a:p>
          <a:p>
            <a:r>
              <a:rPr lang="en-US" dirty="0"/>
              <a:t>We are working on a CNC jig file to use for cutting out a template for welding. 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The plywood was obtained and is ready to be cut by the CNC jig into the templates.</a:t>
            </a:r>
          </a:p>
          <a:p>
            <a:r>
              <a:rPr lang="en-US" dirty="0"/>
              <a:t>The members that were too short have been cut to their new lengths and new members have been cut to the required lengths to replace them.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0C4BC86-86CB-552C-FFA3-6054AF43ADB5}"/>
              </a:ext>
            </a:extLst>
          </p:cNvPr>
          <p:cNvSpPr/>
          <p:nvPr/>
        </p:nvSpPr>
        <p:spPr>
          <a:xfrm>
            <a:off x="2872556" y="1321466"/>
            <a:ext cx="382138" cy="3093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17762" y="1352669"/>
            <a:ext cx="2890988" cy="276999"/>
          </a:xfrm>
        </p:spPr>
        <p:txBody>
          <a:bodyPr/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20558</TotalTime>
  <Words>211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Brandon Goodrich</cp:lastModifiedBy>
  <cp:revision>27</cp:revision>
  <dcterms:created xsi:type="dcterms:W3CDTF">2017-01-09T14:30:38Z</dcterms:created>
  <dcterms:modified xsi:type="dcterms:W3CDTF">2024-02-20T22:40:09Z</dcterms:modified>
</cp:coreProperties>
</file>