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88" d="100"/>
          <a:sy n="88" d="100"/>
        </p:scale>
        <p:origin x="675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Student Design Competition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Tuesday at 5pm in EB 321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2/20/2024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Drafting for architecture in Revit</a:t>
            </a:r>
          </a:p>
          <a:p>
            <a:r>
              <a:rPr lang="en-US" dirty="0"/>
              <a:t>Trial and error with the laser cutter, scheduling multiple sessions to ensure we have enough time to cut all the pieces we need</a:t>
            </a:r>
          </a:p>
          <a:p>
            <a:r>
              <a:rPr lang="en-US" dirty="0"/>
              <a:t>Playing in the </a:t>
            </a:r>
            <a:r>
              <a:rPr lang="en-US" dirty="0" err="1"/>
              <a:t>risa</a:t>
            </a:r>
            <a:r>
              <a:rPr lang="en-US" dirty="0"/>
              <a:t> sandbox to figure out connection errors</a:t>
            </a:r>
          </a:p>
          <a:p>
            <a:r>
              <a:rPr lang="en-US" dirty="0"/>
              <a:t>Decided home depot will be the best place to get rods</a:t>
            </a:r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2/3 of the floor diaphragms built for one tower. We have 1/3 of the floor diaphragms built for the other tower.</a:t>
            </a:r>
          </a:p>
          <a:p>
            <a:r>
              <a:rPr lang="en-US" dirty="0"/>
              <a:t>We feel confident we can build two towers, test the first one and know what the max acceleration and drift of the building will be.</a:t>
            </a:r>
          </a:p>
          <a:p>
            <a:r>
              <a:rPr lang="en-US" dirty="0"/>
              <a:t>We have the base plate cut and we are on our way to putting multiple zones up this week.</a:t>
            </a:r>
          </a:p>
          <a:p>
            <a:r>
              <a:rPr lang="en-US" dirty="0"/>
              <a:t>We have discussed our presentation and approaches we want to take with it. We don’t have a write up for the competition, just a poster and presentation. We already did a written proposal last semester to be accepted into </a:t>
            </a:r>
            <a:r>
              <a:rPr lang="en-US"/>
              <a:t>the competition.</a:t>
            </a:r>
            <a:endParaRPr lang="en-US" dirty="0"/>
          </a:p>
          <a:p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Architecture design</a:t>
            </a:r>
          </a:p>
          <a:p>
            <a:r>
              <a:rPr lang="en-US" dirty="0"/>
              <a:t>The laser cutter availability</a:t>
            </a:r>
          </a:p>
          <a:p>
            <a:r>
              <a:rPr lang="en-US" dirty="0"/>
              <a:t>Risa 3d problems</a:t>
            </a:r>
          </a:p>
          <a:p>
            <a:r>
              <a:rPr lang="en-US" dirty="0"/>
              <a:t>Finding cheap rods</a:t>
            </a:r>
          </a:p>
          <a:p>
            <a:r>
              <a:rPr lang="en-US" dirty="0"/>
              <a:t>Building Vertical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Marcus has a draft of the architecture design of the building. It is a high performance approach. He is modeling it in </a:t>
            </a:r>
            <a:r>
              <a:rPr lang="en-US" dirty="0" err="1"/>
              <a:t>revit</a:t>
            </a:r>
            <a:endParaRPr lang="en-US" dirty="0"/>
          </a:p>
          <a:p>
            <a:r>
              <a:rPr lang="en-US" dirty="0"/>
              <a:t>We are in a good cycle of cutting and building</a:t>
            </a:r>
          </a:p>
          <a:p>
            <a:r>
              <a:rPr lang="en-US" dirty="0"/>
              <a:t>We are making progress on the </a:t>
            </a:r>
            <a:r>
              <a:rPr lang="en-US" dirty="0" err="1"/>
              <a:t>risa</a:t>
            </a:r>
            <a:r>
              <a:rPr lang="en-US" dirty="0"/>
              <a:t> analysis</a:t>
            </a:r>
          </a:p>
          <a:p>
            <a:r>
              <a:rPr lang="en-US" dirty="0"/>
              <a:t>Going vertical was a lot slower than expected this week so we are working on developing a process to expedite this process</a:t>
            </a: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393</TotalTime>
  <Words>273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25</cp:revision>
  <dcterms:created xsi:type="dcterms:W3CDTF">2017-01-09T14:30:38Z</dcterms:created>
  <dcterms:modified xsi:type="dcterms:W3CDTF">2024-02-20T23:20:06Z</dcterms:modified>
</cp:coreProperties>
</file>