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20,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02/20/2024 – 5:00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2/20/2024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Nic and Hideaki in charge of Foundation design:</a:t>
            </a:r>
          </a:p>
          <a:p>
            <a:r>
              <a:rPr lang="en-US" dirty="0"/>
              <a:t>Waiting for the soil bearing pressure to calculate the depth of the foundation</a:t>
            </a:r>
          </a:p>
          <a:p>
            <a:r>
              <a:rPr lang="en-US" dirty="0"/>
              <a:t>Calculating the predicted weight of the bridge based on the given design</a:t>
            </a:r>
          </a:p>
          <a:p>
            <a:r>
              <a:rPr lang="en-US" sz="1200" dirty="0"/>
              <a:t>Steven and Connor in charge of soil testing:</a:t>
            </a:r>
          </a:p>
          <a:p>
            <a:r>
              <a:rPr lang="en-US" dirty="0"/>
              <a:t>February 15,16,17 (2 </a:t>
            </a:r>
            <a:r>
              <a:rPr lang="en-US" dirty="0" err="1"/>
              <a:t>hr</a:t>
            </a:r>
            <a:r>
              <a:rPr lang="en-US" dirty="0"/>
              <a:t> each ) gradate the soil sample</a:t>
            </a:r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Interpret the gradation result into a soil profile</a:t>
            </a:r>
          </a:p>
          <a:p>
            <a:r>
              <a:rPr lang="en-US" dirty="0"/>
              <a:t>Meet with Dr. Rollins sometime this week or next week for suggestion after we finish the soil profile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Last week we gradate the soil, all the data still in raw numbers</a:t>
            </a:r>
          </a:p>
          <a:p>
            <a:r>
              <a:rPr lang="en-US" dirty="0"/>
              <a:t>We spoke to Dr. Rollins and Clayton for permission to use the soil lab</a:t>
            </a:r>
          </a:p>
          <a:p>
            <a:r>
              <a:rPr lang="en-US" dirty="0"/>
              <a:t>We are allowed to store the soil sample there and conduct some testing</a:t>
            </a:r>
          </a:p>
          <a:p>
            <a:endParaRPr lang="en-US" dirty="0"/>
          </a:p>
          <a:p>
            <a:r>
              <a:rPr lang="en-US" dirty="0"/>
              <a:t>Our soil sample is not that much since we split the sample with AGEC therefore the reliability of the </a:t>
            </a:r>
            <a:r>
              <a:rPr lang="en-US"/>
              <a:t>soil sample is a bit less.</a:t>
            </a: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This week we will discuss the result of the gradation</a:t>
            </a:r>
          </a:p>
          <a:p>
            <a:r>
              <a:rPr lang="en-US" dirty="0"/>
              <a:t>We will also assign classification to the soil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399</TotalTime>
  <Words>195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26</cp:revision>
  <dcterms:created xsi:type="dcterms:W3CDTF">2017-01-09T14:30:38Z</dcterms:created>
  <dcterms:modified xsi:type="dcterms:W3CDTF">2024-02-20T23:24:43Z</dcterms:modified>
</cp:coreProperties>
</file>