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hEBzW8fZNEPUzVFdWe8QbFkCYu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idx="1" type="body"/>
          </p:nvPr>
        </p:nvSpPr>
        <p:spPr>
          <a:xfrm>
            <a:off x="3099808" y="1360711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Status Report:  CPST-0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 txBox="1"/>
          <p:nvPr>
            <p:ph idx="2" type="body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3" type="body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"/>
          <p:cNvSpPr txBox="1"/>
          <p:nvPr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Members: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"/>
          <p:cNvSpPr txBox="1"/>
          <p:nvPr>
            <p:ph idx="4" type="body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 txBox="1"/>
          <p:nvPr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 Date: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"/>
          <p:cNvSpPr txBox="1"/>
          <p:nvPr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1) Summary of technical/non-technical challenges encountered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3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3"/>
          <p:cNvSpPr txBox="1"/>
          <p:nvPr>
            <p:ph idx="5" type="body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3"/>
          <p:cNvSpPr txBox="1"/>
          <p:nvPr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2) Team approaches &amp; resolutions to overcome challenges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"/>
          <p:cNvSpPr txBox="1"/>
          <p:nvPr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3) Status of challenge resolutions &amp; potential project impact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"/>
          <p:cNvSpPr txBox="1"/>
          <p:nvPr>
            <p:ph idx="6" type="body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3"/>
          <p:cNvSpPr txBox="1"/>
          <p:nvPr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4) Project status &amp; summary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 txBox="1"/>
          <p:nvPr>
            <p:ph idx="7" type="body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8" type="body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"/>
          <p:cNvSpPr txBox="1"/>
          <p:nvPr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Title: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 txBox="1"/>
          <p:nvPr>
            <p:ph idx="9" type="body"/>
          </p:nvPr>
        </p:nvSpPr>
        <p:spPr>
          <a:xfrm>
            <a:off x="32944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3"/>
          <p:cNvSpPr txBox="1"/>
          <p:nvPr>
            <p:ph idx="13" type="body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"/>
          <p:cNvSpPr txBox="1"/>
          <p:nvPr>
            <p:ph idx="14" type="body"/>
          </p:nvPr>
        </p:nvSpPr>
        <p:spPr>
          <a:xfrm>
            <a:off x="62090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3"/>
          <p:cNvSpPr txBox="1"/>
          <p:nvPr>
            <p:ph idx="15" type="body"/>
          </p:nvPr>
        </p:nvSpPr>
        <p:spPr>
          <a:xfrm>
            <a:off x="77330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"/>
          <p:cNvSpPr txBox="1"/>
          <p:nvPr>
            <p:ph idx="16" type="body"/>
          </p:nvPr>
        </p:nvSpPr>
        <p:spPr>
          <a:xfrm>
            <a:off x="9128107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/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body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1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3" name="Google Shape;13;p2"/>
          <p:cNvCxnSpPr/>
          <p:nvPr/>
        </p:nvCxnSpPr>
        <p:spPr>
          <a:xfrm>
            <a:off x="-1676" y="1273909"/>
            <a:ext cx="12193676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/>
          <p:nvPr/>
        </p:nvSpPr>
        <p:spPr>
          <a:xfrm>
            <a:off x="2939143" y="6349873"/>
            <a:ext cx="6294663" cy="233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enter # of hours spent on project this last week for each team member in the order listed above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/>
        </p:nvSpPr>
        <p:spPr>
          <a:xfrm>
            <a:off x="258697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#1: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/>
          <p:nvPr/>
        </p:nvSpPr>
        <p:spPr>
          <a:xfrm>
            <a:off x="406335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#2: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550162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#3: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/>
          <p:nvPr/>
        </p:nvSpPr>
        <p:spPr>
          <a:xfrm>
            <a:off x="69780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#4: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raphical user interface, text, application&#10;&#10;Description automatically generated" id="21" name="Google Shape;21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22492" y="-101395"/>
            <a:ext cx="10343661" cy="141791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83877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#5: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/>
          <p:nvPr>
            <p:ph idx="1" type="body"/>
          </p:nvPr>
        </p:nvSpPr>
        <p:spPr>
          <a:xfrm>
            <a:off x="3099808" y="1360711"/>
            <a:ext cx="2934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08</a:t>
            </a:r>
            <a:endParaRPr sz="2400"/>
          </a:p>
        </p:txBody>
      </p:sp>
      <p:sp>
        <p:nvSpPr>
          <p:cNvPr id="52" name="Google Shape;52;p1"/>
          <p:cNvSpPr txBox="1"/>
          <p:nvPr>
            <p:ph idx="2" type="body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Lehi E. Coli Treatment</a:t>
            </a:r>
            <a:endParaRPr/>
          </a:p>
        </p:txBody>
      </p:sp>
      <p:sp>
        <p:nvSpPr>
          <p:cNvPr id="53" name="Google Shape;53;p1"/>
          <p:cNvSpPr txBox="1"/>
          <p:nvPr>
            <p:ph idx="3" type="body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Hunter Joy, Zachary Moncur, Ethan Wall (Meeting Over Zoom)</a:t>
            </a:r>
            <a:endParaRPr/>
          </a:p>
        </p:txBody>
      </p:sp>
      <p:sp>
        <p:nvSpPr>
          <p:cNvPr id="54" name="Google Shape;54;p1"/>
          <p:cNvSpPr txBox="1"/>
          <p:nvPr>
            <p:ph idx="4" type="body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01/28/2024</a:t>
            </a:r>
            <a:endParaRPr/>
          </a:p>
        </p:txBody>
      </p:sp>
      <p:sp>
        <p:nvSpPr>
          <p:cNvPr id="55" name="Google Shape;55;p1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10/7/2021</a:t>
            </a:r>
            <a:endParaRPr/>
          </a:p>
        </p:txBody>
      </p:sp>
      <p:sp>
        <p:nvSpPr>
          <p:cNvPr id="56" name="Google Shape;56;p1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"/>
          <p:cNvSpPr txBox="1"/>
          <p:nvPr>
            <p:ph idx="5" type="body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have met with Doctor Sowby and he has given us </a:t>
            </a:r>
            <a:r>
              <a:rPr lang="en-US"/>
              <a:t>guidance</a:t>
            </a:r>
            <a:r>
              <a:rPr lang="en-US"/>
              <a:t> on finding the information we need.</a:t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He had a really good idea for public outreach which was a tog to put on any PI water with the words “do not consume” and a cross for all pickets.</a:t>
            </a:r>
            <a:endParaRPr/>
          </a:p>
        </p:txBody>
      </p:sp>
      <p:sp>
        <p:nvSpPr>
          <p:cNvPr id="58" name="Google Shape;58;p1"/>
          <p:cNvSpPr txBox="1"/>
          <p:nvPr>
            <p:ph idx="6" type="body"/>
          </p:nvPr>
        </p:nvSpPr>
        <p:spPr>
          <a:xfrm>
            <a:off x="6256604" y="4667250"/>
            <a:ext cx="5649600" cy="16668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are in the process of doing our toolbox. In some parts like the cost aspect we are in the research phase while the public </a:t>
            </a:r>
            <a:r>
              <a:rPr lang="en-US"/>
              <a:t>outreach</a:t>
            </a:r>
            <a:r>
              <a:rPr lang="en-US"/>
              <a:t> section we have it all </a:t>
            </a:r>
            <a:r>
              <a:rPr lang="en-US"/>
              <a:t>figured</a:t>
            </a:r>
            <a:r>
              <a:rPr lang="en-US"/>
              <a:t> it out and it is just a matter of </a:t>
            </a:r>
            <a:r>
              <a:rPr lang="en-US"/>
              <a:t>putting it on paper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59" name="Google Shape;59;p1"/>
          <p:cNvSpPr txBox="1"/>
          <p:nvPr>
            <p:ph idx="7" type="body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are having challenges with some of our research for the tool box we are creating for Lehi city. Getting the information of costs can be difficult as a common consumer and not a big company.</a:t>
            </a:r>
            <a:endParaRPr/>
          </a:p>
        </p:txBody>
      </p:sp>
      <p:sp>
        <p:nvSpPr>
          <p:cNvPr id="60" name="Google Shape;60;p1"/>
          <p:cNvSpPr txBox="1"/>
          <p:nvPr>
            <p:ph idx="8" type="body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are still looking for </a:t>
            </a:r>
            <a:r>
              <a:rPr lang="en-US"/>
              <a:t>solutions</a:t>
            </a:r>
            <a:r>
              <a:rPr lang="en-US"/>
              <a:t> and outreach from others to get answers to our questions. </a:t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feel that we are on the right track.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61" name="Google Shape;61;p1"/>
          <p:cNvSpPr txBox="1"/>
          <p:nvPr>
            <p:ph idx="9" type="body"/>
          </p:nvPr>
        </p:nvSpPr>
        <p:spPr>
          <a:xfrm>
            <a:off x="32944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	1.5</a:t>
            </a:r>
            <a:endParaRPr/>
          </a:p>
        </p:txBody>
      </p:sp>
      <p:sp>
        <p:nvSpPr>
          <p:cNvPr id="62" name="Google Shape;62;p1"/>
          <p:cNvSpPr txBox="1"/>
          <p:nvPr>
            <p:ph idx="13" type="body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1.5</a:t>
            </a:r>
            <a:endParaRPr/>
          </a:p>
        </p:txBody>
      </p:sp>
      <p:sp>
        <p:nvSpPr>
          <p:cNvPr id="63" name="Google Shape;63;p1"/>
          <p:cNvSpPr txBox="1"/>
          <p:nvPr>
            <p:ph idx="14" type="body"/>
          </p:nvPr>
        </p:nvSpPr>
        <p:spPr>
          <a:xfrm>
            <a:off x="6285285" y="6518642"/>
            <a:ext cx="3186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1.5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2017-01-09T14:30:38Z</dcterms:created>
  <dc:creator>Windows User</dc:creator>
</cp:coreProperties>
</file>