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0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February 27,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February 27,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2/27/24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2/27/24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A6B9D33-1789-3D73-C73A-E39C92F2E6B7}"/>
              </a:ext>
            </a:extLst>
          </p:cNvPr>
          <p:cNvSpPr/>
          <p:nvPr/>
        </p:nvSpPr>
        <p:spPr>
          <a:xfrm>
            <a:off x="7619315" y="1360711"/>
            <a:ext cx="1687132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9BFEF2-373E-D66A-9BE3-529662175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DB4AE-C72D-36B0-BE0F-734414519A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BYU Concrete Canoe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0BB35-3B64-4AA5-4B3F-39F5BE86DC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Justin </a:t>
            </a:r>
            <a:r>
              <a:rPr lang="en-US" dirty="0" err="1"/>
              <a:t>Booher</a:t>
            </a:r>
            <a:r>
              <a:rPr lang="en-US" dirty="0"/>
              <a:t>, Emily Cooper, Josh Fenwick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BBD5E-F229-4A0B-149C-E301DF31A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04129" y="1347106"/>
            <a:ext cx="3387871" cy="309657"/>
          </a:xfrm>
        </p:spPr>
        <p:txBody>
          <a:bodyPr/>
          <a:lstStyle/>
          <a:p>
            <a:r>
              <a:rPr lang="en-US" dirty="0">
                <a:solidFill>
                  <a:srgbClr val="242424"/>
                </a:solidFill>
                <a:latin typeface="Calibri" panose="020F0502020204030204" pitchFamily="34" charset="0"/>
              </a:rPr>
              <a:t>2/22/24 CB CAEDM Lab @ 6:00pm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C4D8B34-7D60-16C9-98E4-0DD8353D24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B8E5E48-43A3-4448-B2D8-069D207BDBF1}" type="datetime1">
              <a:rPr lang="en-US" smtClean="0"/>
              <a:t>2/27/24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8C30C-933D-AFAC-3565-966793919F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C9F4DD-D6AE-1FB0-5CF9-70F75E6841E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We reached out to Clayton in the structures lab to see what options we have.</a:t>
            </a:r>
          </a:p>
          <a:p>
            <a:r>
              <a:rPr lang="en-US" dirty="0"/>
              <a:t>We plan to reach out to Clayton and Dr. Guthrie to make sure we can have access to all of the equipment needed to pour in the next few weeks.</a:t>
            </a:r>
          </a:p>
          <a:p>
            <a:r>
              <a:rPr lang="en-US" dirty="0"/>
              <a:t>We need to make sure we have all our inventory ready to go to make the mix.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3F5252-9B1E-06A1-FD65-E9C758D692E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We are still working on the report to have it ready for the nationals.</a:t>
            </a:r>
          </a:p>
          <a:p>
            <a:r>
              <a:rPr lang="en-US" dirty="0"/>
              <a:t>We are almost ready to pour our canoe. We are just working through the planning stage for how it will go.</a:t>
            </a:r>
          </a:p>
          <a:p>
            <a:r>
              <a:rPr lang="en-US" dirty="0"/>
              <a:t>We have an appointment with the prototyping lab to cut the mold and will assemble it after that appointment.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6E39924-3C8A-76CC-1E24-EA69AE4A3E7C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We received Geofoam for our canoe mold, but they came in huge blocks. We need to cut them in sheets to make it work for the prototyping lab.</a:t>
            </a:r>
          </a:p>
          <a:p>
            <a:r>
              <a:rPr lang="en-US" dirty="0"/>
              <a:t>We did not have a way to cut the large foam blocks into 8ft by 4ft by 2in panels.</a:t>
            </a:r>
          </a:p>
          <a:p>
            <a:r>
              <a:rPr lang="en-US" dirty="0"/>
              <a:t>We need a final plan for pouring so that we can get it schedule and all set up.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B6CEBEC-EC75-EDE8-9E93-275E05E85686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Clayton said that he can buy a hot knife to cut the foam and it will be here by Wednesday. This will mean we need to push back our cutting appointment with the lab.</a:t>
            </a:r>
          </a:p>
          <a:p>
            <a:r>
              <a:rPr lang="en-US" dirty="0"/>
              <a:t>We almost have all of our materials ready. We just need one more shipment of aggregate that gets here soon and a couple other items that we can pick up from the store.</a:t>
            </a:r>
          </a:p>
          <a:p>
            <a:r>
              <a:rPr lang="en-US" dirty="0"/>
              <a:t>We have not yet reached out to Dr Guthrie and Clayton about the pour day.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5D755C-7D2F-F275-9523-BE8F13D69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DDB5867-DEF6-C783-AD59-8469A93BCB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F4176A-8CC1-D3D0-5B29-737DC0F49D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AFD5CDE-4525-7406-4CC2-046933CB79B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3C3907-48DA-2D1A-AF95-BCDDD2DDF8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317F69-E0A3-2549-8941-49C8A93D34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97217" y="1299591"/>
            <a:ext cx="18901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Weekly Mtg:</a:t>
            </a:r>
          </a:p>
        </p:txBody>
      </p:sp>
    </p:spTree>
    <p:extLst>
      <p:ext uri="{BB962C8B-B14F-4D97-AF65-F5344CB8AC3E}">
        <p14:creationId xmlns:p14="http://schemas.microsoft.com/office/powerpoint/2010/main" val="231393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398</TotalTime>
  <Words>307</Words>
  <Application>Microsoft Macintosh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Justin Booher</cp:lastModifiedBy>
  <cp:revision>23</cp:revision>
  <dcterms:created xsi:type="dcterms:W3CDTF">2017-01-09T14:30:38Z</dcterms:created>
  <dcterms:modified xsi:type="dcterms:W3CDTF">2024-02-28T07:01:29Z</dcterms:modified>
</cp:coreProperties>
</file>