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27,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27,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BYU Concrete Canoe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Justin </a:t>
            </a:r>
            <a:r>
              <a:rPr lang="en-US" dirty="0" err="1"/>
              <a:t>Booher</a:t>
            </a:r>
            <a:r>
              <a:rPr lang="en-US" dirty="0"/>
              <a:t>, Emily Cooper, Josh Fenwick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2/22/24 CB CAEDM Lab @ 6:00pm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2/27/24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reached out to Clayton in the structures lab to see what options we have.</a:t>
            </a:r>
          </a:p>
          <a:p>
            <a:r>
              <a:rPr lang="en-US" dirty="0"/>
              <a:t>We plan to reach out to Clayton and Dr. Guthrie to make sure we can have access to all of the equipment needed to pour in the next few weeks.</a:t>
            </a:r>
          </a:p>
          <a:p>
            <a:r>
              <a:rPr lang="en-US" dirty="0"/>
              <a:t>We need to make sure we have all our inventory ready to go to make the mix.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still working on the report to have it ready for the nationals.</a:t>
            </a:r>
          </a:p>
          <a:p>
            <a:r>
              <a:rPr lang="en-US" dirty="0"/>
              <a:t>We are almost ready to pour our canoe. We are just working through the planning stage for how it will go.</a:t>
            </a:r>
          </a:p>
          <a:p>
            <a:r>
              <a:rPr lang="en-US" dirty="0"/>
              <a:t>We have an appointment with the prototyping lab to cut the mold and will assemble it after that appointment.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received Geofoam for our canoe mold, but they came in huge blocks. We need to cut them in sheets to make it work for the prototyping lab.</a:t>
            </a:r>
          </a:p>
          <a:p>
            <a:r>
              <a:rPr lang="en-US" dirty="0"/>
              <a:t>We did not have a way to cut the large foam blocks into 8ft by 4ft by 2in panels.</a:t>
            </a:r>
          </a:p>
          <a:p>
            <a:r>
              <a:rPr lang="en-US" dirty="0"/>
              <a:t>We need a final plan for pouring so that we can get it schedule and all set up.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Clayton said that he can buy a hot knife to cut the foam and it will be here by Wednesday. This will mean we need to push back our cutting appointment with the lab.</a:t>
            </a:r>
          </a:p>
          <a:p>
            <a:r>
              <a:rPr lang="en-US" dirty="0"/>
              <a:t>We almost have all of our materials ready. We just need one more shipment of aggregate that gets here soon and a couple other items that we can pick up from the store.</a:t>
            </a:r>
          </a:p>
          <a:p>
            <a:r>
              <a:rPr lang="en-US" dirty="0"/>
              <a:t>We have not yet reached out to Dr Guthrie and Clayton about the pour day.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398</TotalTime>
  <Words>307</Words>
  <Application>Microsoft Macintosh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Justin Booher</cp:lastModifiedBy>
  <cp:revision>23</cp:revision>
  <dcterms:created xsi:type="dcterms:W3CDTF">2017-01-09T14:30:38Z</dcterms:created>
  <dcterms:modified xsi:type="dcterms:W3CDTF">2024-02-28T07:01:29Z</dcterms:modified>
</cp:coreProperties>
</file>