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84" d="100"/>
          <a:sy n="84" d="100"/>
        </p:scale>
        <p:origin x="552"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26,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26,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2/26/2024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Steel Bridge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Rebekah Higgins, Jenna </a:t>
            </a:r>
            <a:r>
              <a:rPr lang="en-US" dirty="0" err="1"/>
              <a:t>Dayley</a:t>
            </a:r>
            <a:r>
              <a:rPr lang="en-US" dirty="0"/>
              <a:t>, Rory Albrecht, Brandon Goodrich</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Monday 3:30-5:00</a:t>
            </a:r>
          </a:p>
          <a:p>
            <a:r>
              <a:rPr lang="en-US" dirty="0"/>
              <a:t>Tuesday 6:30-8:00</a:t>
            </a:r>
          </a:p>
          <a:p>
            <a:r>
              <a:rPr lang="en-US" dirty="0"/>
              <a:t>@ The Structure Lab</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2/26/2024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approach for the wood mill was to be patient and to work on welding the main bays using the jig that we already have done. We will cut the other jigs tomorrow. </a:t>
            </a:r>
          </a:p>
          <a:p>
            <a:r>
              <a:rPr lang="en-US" dirty="0"/>
              <a:t>We are having the person with the most experience cut the angles and giving them ample time to finish them. </a:t>
            </a:r>
          </a:p>
          <a:p>
            <a:r>
              <a:rPr lang="en-US" dirty="0"/>
              <a:t>We sorted out the time to meet and we ended up having two people that could meet and drop off the metal for the connections.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officially welding this week. We are slightly behind our schedule but we will still finish on time so that we are still able </a:t>
            </a:r>
            <a:r>
              <a:rPr lang="en-US"/>
              <a:t>to have </a:t>
            </a:r>
            <a:r>
              <a:rPr lang="en-US" dirty="0"/>
              <a:t>time to do build practices to work out the kinks in the building process</a:t>
            </a:r>
            <a:r>
              <a:rPr lang="en-US"/>
              <a:t>. </a:t>
            </a:r>
          </a:p>
          <a:p>
            <a:endParaRPr lang="en-US" dirty="0"/>
          </a:p>
          <a:p>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wood mill was very busy so we were only able to cut the main jig to start welding. We are planning on getting the other jigs cut this week.</a:t>
            </a:r>
          </a:p>
          <a:p>
            <a:r>
              <a:rPr lang="en-US" dirty="0"/>
              <a:t>It is very difficult to cut tiny pieces on an angle that are going to be used as filler. </a:t>
            </a:r>
          </a:p>
          <a:p>
            <a:r>
              <a:rPr lang="en-US" dirty="0"/>
              <a:t>The other challenge we ran into was trying to coordinate a time to bring metal down to be cut for the connections.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other jigs are going to be cut tomorrow and welding for the main bay using the jig that we have done is happening today. </a:t>
            </a:r>
          </a:p>
          <a:p>
            <a:r>
              <a:rPr lang="en-US" dirty="0"/>
              <a:t>The angles are still being cut but they are not needed until much later on in the project so we are not in a rush. </a:t>
            </a:r>
          </a:p>
          <a:p>
            <a:r>
              <a:rPr lang="en-US" dirty="0"/>
              <a:t>The metal has been dropped off for the connection.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0.5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0.5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0.5</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 name="Rectangle 1">
            <a:extLst>
              <a:ext uri="{FF2B5EF4-FFF2-40B4-BE49-F238E27FC236}">
                <a16:creationId xmlns:a16="http://schemas.microsoft.com/office/drawing/2014/main" id="{E0C4BC86-86CB-552C-FFA3-6054AF43ADB5}"/>
              </a:ext>
            </a:extLst>
          </p:cNvPr>
          <p:cNvSpPr/>
          <p:nvPr/>
        </p:nvSpPr>
        <p:spPr>
          <a:xfrm>
            <a:off x="2872556" y="1321466"/>
            <a:ext cx="382138" cy="3093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2917762" y="1352669"/>
            <a:ext cx="2890988" cy="276999"/>
          </a:xfrm>
        </p:spPr>
        <p:txBody>
          <a:bodyPr/>
          <a:lstStyle/>
          <a:p>
            <a:r>
              <a:rPr lang="en-US" dirty="0"/>
              <a:t>13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20575</TotalTime>
  <Words>290</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Brandon Goodrich</cp:lastModifiedBy>
  <cp:revision>28</cp:revision>
  <dcterms:created xsi:type="dcterms:W3CDTF">2017-01-09T14:30:38Z</dcterms:created>
  <dcterms:modified xsi:type="dcterms:W3CDTF">2024-02-26T22:52:03Z</dcterms:modified>
</cp:coreProperties>
</file>