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
  </p:notesMasterIdLst>
  <p:handoutMasterIdLst>
    <p:handoutMasterId r:id="rId4"/>
  </p:handoutMasterIdLst>
  <p:sldIdLst>
    <p:sldId id="263" r:id="rId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2D5D"/>
    <a:srgbClr val="0000FF"/>
    <a:srgbClr val="000066"/>
    <a:srgbClr val="66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5266" autoAdjust="0"/>
    <p:restoredTop sz="94660"/>
  </p:normalViewPr>
  <p:slideViewPr>
    <p:cSldViewPr snapToGrid="0">
      <p:cViewPr varScale="1">
        <p:scale>
          <a:sx n="111" d="100"/>
          <a:sy n="111" d="100"/>
        </p:scale>
        <p:origin x="1152"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notesMaster" Target="notesMasters/notesMaster1.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D326F9C-C872-4592-B2B1-6C7B5A967BAB}" type="datetime4">
              <a:rPr lang="en-US" smtClean="0"/>
              <a:t>February 26, 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37DC3B2-0BBE-4342-84D0-2167B536CF14}" type="slidenum">
              <a:rPr lang="en-US" smtClean="0"/>
              <a:t>‹#›</a:t>
            </a:fld>
            <a:endParaRPr lang="en-US"/>
          </a:p>
        </p:txBody>
      </p:sp>
    </p:spTree>
    <p:extLst>
      <p:ext uri="{BB962C8B-B14F-4D97-AF65-F5344CB8AC3E}">
        <p14:creationId xmlns:p14="http://schemas.microsoft.com/office/powerpoint/2010/main" val="3599311510"/>
      </p:ext>
    </p:extLst>
  </p:cSld>
  <p:clrMap bg1="lt1" tx1="dk1" bg2="lt2" tx2="dk2" accent1="accent1" accent2="accent2" accent3="accent3" accent4="accent4" accent5="accent5" accent6="accent6" hlink="hlink" folHlink="folHlink"/>
  <p:hf hdr="0" ftr="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E40CEE7-146D-4959-8DAB-03D18C40309F}" type="datetime4">
              <a:rPr lang="en-US" smtClean="0"/>
              <a:t>February 26, 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B5CFB4E-64E7-45B1-A2FD-9011405ED1F4}" type="slidenum">
              <a:rPr lang="en-US" smtClean="0"/>
              <a:t>‹#›</a:t>
            </a:fld>
            <a:endParaRPr lang="en-US"/>
          </a:p>
        </p:txBody>
      </p:sp>
    </p:spTree>
    <p:extLst>
      <p:ext uri="{BB962C8B-B14F-4D97-AF65-F5344CB8AC3E}">
        <p14:creationId xmlns:p14="http://schemas.microsoft.com/office/powerpoint/2010/main" val="2749795314"/>
      </p:ext>
    </p:extLst>
  </p:cSld>
  <p:clrMap bg1="lt1" tx1="dk1" bg2="lt2" tx2="dk2" accent1="accent1" accent2="accent2" accent3="accent3" accent4="accent4" accent5="accent5" accent6="accent6" hlink="hlink" folHlink="folHlink"/>
  <p:hf hdr="0" ftr="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Title and Content">
    <p:spTree>
      <p:nvGrpSpPr>
        <p:cNvPr id="1" name=""/>
        <p:cNvGrpSpPr/>
        <p:nvPr/>
      </p:nvGrpSpPr>
      <p:grpSpPr>
        <a:xfrm>
          <a:off x="0" y="0"/>
          <a:ext cx="0" cy="0"/>
          <a:chOff x="0" y="0"/>
          <a:chExt cx="0" cy="0"/>
        </a:xfrm>
      </p:grpSpPr>
      <p:sp>
        <p:nvSpPr>
          <p:cNvPr id="8" name="Text Placeholder 7">
            <a:extLst>
              <a:ext uri="{FF2B5EF4-FFF2-40B4-BE49-F238E27FC236}">
                <a16:creationId xmlns:a16="http://schemas.microsoft.com/office/drawing/2014/main" id="{F00091E6-AEAD-4595-9FFC-D82C11995FEF}"/>
              </a:ext>
            </a:extLst>
          </p:cNvPr>
          <p:cNvSpPr>
            <a:spLocks noGrp="1"/>
          </p:cNvSpPr>
          <p:nvPr>
            <p:ph type="body" sz="quarter" idx="10" hasCustomPrompt="1"/>
          </p:nvPr>
        </p:nvSpPr>
        <p:spPr>
          <a:xfrm>
            <a:off x="3099808" y="1360711"/>
            <a:ext cx="2934714"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2-digit team id&gt;</a:t>
            </a:r>
          </a:p>
        </p:txBody>
      </p:sp>
      <p:sp>
        <p:nvSpPr>
          <p:cNvPr id="9" name="TextBox 8">
            <a:extLst>
              <a:ext uri="{FF2B5EF4-FFF2-40B4-BE49-F238E27FC236}">
                <a16:creationId xmlns:a16="http://schemas.microsoft.com/office/drawing/2014/main" id="{947A2DE4-7BFD-4676-BBE3-8134E3ADD9A0}"/>
              </a:ext>
            </a:extLst>
          </p:cNvPr>
          <p:cNvSpPr txBox="1"/>
          <p:nvPr userDrawn="1"/>
        </p:nvSpPr>
        <p:spPr>
          <a:xfrm>
            <a:off x="173232" y="1360712"/>
            <a:ext cx="2850139" cy="276999"/>
          </a:xfrm>
          <a:prstGeom prst="rect">
            <a:avLst/>
          </a:prstGeom>
          <a:noFill/>
        </p:spPr>
        <p:txBody>
          <a:bodyPr wrap="none" lIns="0" tIns="0" rIns="0" bIns="0" rtlCol="0" anchor="ctr" anchorCtr="1">
            <a:spAutoFit/>
          </a:bodyPr>
          <a:lstStyle/>
          <a:p>
            <a:pPr algn="ctr"/>
            <a:r>
              <a:rPr lang="en-US" b="1" dirty="0"/>
              <a:t>Project Status Report:  CPST-0</a:t>
            </a:r>
          </a:p>
        </p:txBody>
      </p:sp>
      <p:sp>
        <p:nvSpPr>
          <p:cNvPr id="10" name="Text Placeholder 7">
            <a:extLst>
              <a:ext uri="{FF2B5EF4-FFF2-40B4-BE49-F238E27FC236}">
                <a16:creationId xmlns:a16="http://schemas.microsoft.com/office/drawing/2014/main" id="{E4EA7D44-30E0-4793-8A44-38E59A9BA165}"/>
              </a:ext>
            </a:extLst>
          </p:cNvPr>
          <p:cNvSpPr>
            <a:spLocks noGrp="1"/>
          </p:cNvSpPr>
          <p:nvPr>
            <p:ph type="body" sz="quarter" idx="11" hasCustomPrompt="1"/>
          </p:nvPr>
        </p:nvSpPr>
        <p:spPr>
          <a:xfrm>
            <a:off x="1797412" y="1953759"/>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project title here&gt;</a:t>
            </a:r>
          </a:p>
        </p:txBody>
      </p:sp>
      <p:sp>
        <p:nvSpPr>
          <p:cNvPr id="12" name="Text Placeholder 7">
            <a:extLst>
              <a:ext uri="{FF2B5EF4-FFF2-40B4-BE49-F238E27FC236}">
                <a16:creationId xmlns:a16="http://schemas.microsoft.com/office/drawing/2014/main" id="{1D1DA323-3E4F-4295-A822-9D3EA0D45904}"/>
              </a:ext>
            </a:extLst>
          </p:cNvPr>
          <p:cNvSpPr>
            <a:spLocks noGrp="1"/>
          </p:cNvSpPr>
          <p:nvPr>
            <p:ph type="body" sz="quarter" idx="12" hasCustomPrompt="1"/>
          </p:nvPr>
        </p:nvSpPr>
        <p:spPr>
          <a:xfrm>
            <a:off x="1797413" y="1656763"/>
            <a:ext cx="10226753"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team member names&gt;</a:t>
            </a:r>
          </a:p>
        </p:txBody>
      </p:sp>
      <p:sp>
        <p:nvSpPr>
          <p:cNvPr id="13" name="TextBox 12">
            <a:extLst>
              <a:ext uri="{FF2B5EF4-FFF2-40B4-BE49-F238E27FC236}">
                <a16:creationId xmlns:a16="http://schemas.microsoft.com/office/drawing/2014/main" id="{74B4EFA2-85F8-4BCD-AA58-C1839125ABF3}"/>
              </a:ext>
            </a:extLst>
          </p:cNvPr>
          <p:cNvSpPr txBox="1"/>
          <p:nvPr userDrawn="1"/>
        </p:nvSpPr>
        <p:spPr>
          <a:xfrm>
            <a:off x="167834" y="1656762"/>
            <a:ext cx="1541769" cy="276999"/>
          </a:xfrm>
          <a:prstGeom prst="rect">
            <a:avLst/>
          </a:prstGeom>
          <a:noFill/>
        </p:spPr>
        <p:txBody>
          <a:bodyPr wrap="none" lIns="0" tIns="0" rIns="0" bIns="0" rtlCol="0" anchor="ctr" anchorCtr="1">
            <a:spAutoFit/>
          </a:bodyPr>
          <a:lstStyle/>
          <a:p>
            <a:pPr algn="l"/>
            <a:r>
              <a:rPr lang="en-US" b="1" dirty="0"/>
              <a:t>Team Members:</a:t>
            </a:r>
          </a:p>
        </p:txBody>
      </p:sp>
      <p:sp>
        <p:nvSpPr>
          <p:cNvPr id="14" name="Text Placeholder 7">
            <a:extLst>
              <a:ext uri="{FF2B5EF4-FFF2-40B4-BE49-F238E27FC236}">
                <a16:creationId xmlns:a16="http://schemas.microsoft.com/office/drawing/2014/main" id="{DCE0B8F4-FE68-4673-8B17-0861837AA5CD}"/>
              </a:ext>
            </a:extLst>
          </p:cNvPr>
          <p:cNvSpPr>
            <a:spLocks noGrp="1"/>
          </p:cNvSpPr>
          <p:nvPr>
            <p:ph type="body" sz="quarter" idx="13" hasCustomPrompt="1"/>
          </p:nvPr>
        </p:nvSpPr>
        <p:spPr>
          <a:xfrm>
            <a:off x="9397100" y="1360713"/>
            <a:ext cx="2627066" cy="276999"/>
          </a:xfrm>
        </p:spPr>
        <p:txBody>
          <a:bodyPr wrap="none" lIns="0" tIns="0" rIns="0" bIns="0">
            <a:noAutofit/>
          </a:bodyPr>
          <a:lstStyle>
            <a:lvl1pPr marL="0" indent="0" algn="l">
              <a:lnSpc>
                <a:spcPct val="100000"/>
              </a:lnSpc>
              <a:spcBef>
                <a:spcPts val="0"/>
              </a:spcBef>
              <a:buFontTx/>
              <a:buNone/>
              <a:defRPr sz="1800">
                <a:solidFill>
                  <a:schemeClr val="tx1"/>
                </a:solidFill>
              </a:defRPr>
            </a:lvl1pPr>
            <a:lvl2pPr>
              <a:defRPr sz="1800"/>
            </a:lvl2pPr>
            <a:lvl3pPr>
              <a:defRPr sz="1800"/>
            </a:lvl3pPr>
            <a:lvl4pPr>
              <a:defRPr sz="1800"/>
            </a:lvl4pPr>
            <a:lvl5pPr>
              <a:defRPr sz="1800"/>
            </a:lvl5pPr>
          </a:lstStyle>
          <a:p>
            <a:pPr lvl="0"/>
            <a:r>
              <a:rPr lang="en-US" dirty="0"/>
              <a:t>&lt;Click to enter report date&gt;</a:t>
            </a:r>
          </a:p>
        </p:txBody>
      </p:sp>
      <p:sp>
        <p:nvSpPr>
          <p:cNvPr id="15" name="TextBox 14">
            <a:extLst>
              <a:ext uri="{FF2B5EF4-FFF2-40B4-BE49-F238E27FC236}">
                <a16:creationId xmlns:a16="http://schemas.microsoft.com/office/drawing/2014/main" id="{9D506FF2-2C0E-4609-ACB7-A92000432FD0}"/>
              </a:ext>
            </a:extLst>
          </p:cNvPr>
          <p:cNvSpPr txBox="1"/>
          <p:nvPr userDrawn="1"/>
        </p:nvSpPr>
        <p:spPr>
          <a:xfrm>
            <a:off x="8053271" y="1360712"/>
            <a:ext cx="1217962" cy="276999"/>
          </a:xfrm>
          <a:prstGeom prst="rect">
            <a:avLst/>
          </a:prstGeom>
          <a:noFill/>
        </p:spPr>
        <p:txBody>
          <a:bodyPr wrap="none" lIns="0" tIns="0" rIns="0" bIns="0" rtlCol="0" anchor="ctr" anchorCtr="1">
            <a:spAutoFit/>
          </a:bodyPr>
          <a:lstStyle/>
          <a:p>
            <a:pPr algn="l"/>
            <a:r>
              <a:rPr lang="en-US" b="1" dirty="0"/>
              <a:t>Report Date:</a:t>
            </a:r>
          </a:p>
        </p:txBody>
      </p:sp>
      <p:sp>
        <p:nvSpPr>
          <p:cNvPr id="20" name="TextBox 19">
            <a:extLst>
              <a:ext uri="{FF2B5EF4-FFF2-40B4-BE49-F238E27FC236}">
                <a16:creationId xmlns:a16="http://schemas.microsoft.com/office/drawing/2014/main" id="{CABBFB22-7CE7-4280-B177-A17E5E3E6456}"/>
              </a:ext>
            </a:extLst>
          </p:cNvPr>
          <p:cNvSpPr txBox="1"/>
          <p:nvPr userDrawn="1"/>
        </p:nvSpPr>
        <p:spPr>
          <a:xfrm>
            <a:off x="96902" y="2325245"/>
            <a:ext cx="4737002" cy="215444"/>
          </a:xfrm>
          <a:prstGeom prst="rect">
            <a:avLst/>
          </a:prstGeom>
          <a:noFill/>
        </p:spPr>
        <p:txBody>
          <a:bodyPr wrap="none" lIns="0" tIns="0" rIns="0" bIns="0" rtlCol="0">
            <a:spAutoFit/>
          </a:bodyPr>
          <a:lstStyle/>
          <a:p>
            <a:r>
              <a:rPr lang="en-US" sz="1400" b="1" dirty="0">
                <a:solidFill>
                  <a:srgbClr val="0000FF"/>
                </a:solidFill>
              </a:rPr>
              <a:t>1) Summary of technical/non-technical challenges encountered </a:t>
            </a:r>
          </a:p>
        </p:txBody>
      </p:sp>
      <p:sp>
        <p:nvSpPr>
          <p:cNvPr id="21" name="Date Placeholder 6">
            <a:extLst>
              <a:ext uri="{FF2B5EF4-FFF2-40B4-BE49-F238E27FC236}">
                <a16:creationId xmlns:a16="http://schemas.microsoft.com/office/drawing/2014/main" id="{19241A73-3A01-4DCC-AB6F-5FFEE1B26ADF}"/>
              </a:ext>
            </a:extLst>
          </p:cNvPr>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2/26/2024</a:t>
            </a:fld>
            <a:endParaRPr lang="en-US"/>
          </a:p>
        </p:txBody>
      </p:sp>
      <p:sp>
        <p:nvSpPr>
          <p:cNvPr id="22" name="Slide Number Placeholder 8">
            <a:extLst>
              <a:ext uri="{FF2B5EF4-FFF2-40B4-BE49-F238E27FC236}">
                <a16:creationId xmlns:a16="http://schemas.microsoft.com/office/drawing/2014/main" id="{4864D0AB-4E92-4B98-BF5B-EE75B8583296}"/>
              </a:ext>
            </a:extLst>
          </p:cNvPr>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25" name="Content Placeholder 18">
            <a:extLst>
              <a:ext uri="{FF2B5EF4-FFF2-40B4-BE49-F238E27FC236}">
                <a16:creationId xmlns:a16="http://schemas.microsoft.com/office/drawing/2014/main" id="{AF4C2A50-C753-4928-B6D0-3B09B6703D5D}"/>
              </a:ext>
            </a:extLst>
          </p:cNvPr>
          <p:cNvSpPr>
            <a:spLocks noGrp="1"/>
          </p:cNvSpPr>
          <p:nvPr>
            <p:ph sz="quarter" idx="15" hasCustomPrompt="1"/>
          </p:nvPr>
        </p:nvSpPr>
        <p:spPr>
          <a:xfrm>
            <a:off x="6256604" y="2627372"/>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#2 responses here&gt;</a:t>
            </a:r>
          </a:p>
        </p:txBody>
      </p:sp>
      <p:sp>
        <p:nvSpPr>
          <p:cNvPr id="26" name="TextBox 25">
            <a:extLst>
              <a:ext uri="{FF2B5EF4-FFF2-40B4-BE49-F238E27FC236}">
                <a16:creationId xmlns:a16="http://schemas.microsoft.com/office/drawing/2014/main" id="{A991F395-4C01-4914-8929-92B961D2AB76}"/>
              </a:ext>
            </a:extLst>
          </p:cNvPr>
          <p:cNvSpPr txBox="1"/>
          <p:nvPr userDrawn="1"/>
        </p:nvSpPr>
        <p:spPr>
          <a:xfrm>
            <a:off x="6067756" y="2324287"/>
            <a:ext cx="4318362" cy="215444"/>
          </a:xfrm>
          <a:prstGeom prst="rect">
            <a:avLst/>
          </a:prstGeom>
          <a:noFill/>
        </p:spPr>
        <p:txBody>
          <a:bodyPr wrap="none" lIns="0" tIns="0" rIns="0" bIns="0" rtlCol="0">
            <a:spAutoFit/>
          </a:bodyPr>
          <a:lstStyle/>
          <a:p>
            <a:r>
              <a:rPr lang="en-US" sz="1400" b="1" dirty="0">
                <a:solidFill>
                  <a:srgbClr val="0000FF"/>
                </a:solidFill>
              </a:rPr>
              <a:t>2) Team approaches &amp; resolutions to overcome challenges</a:t>
            </a:r>
          </a:p>
        </p:txBody>
      </p:sp>
      <p:sp>
        <p:nvSpPr>
          <p:cNvPr id="28" name="TextBox 27">
            <a:extLst>
              <a:ext uri="{FF2B5EF4-FFF2-40B4-BE49-F238E27FC236}">
                <a16:creationId xmlns:a16="http://schemas.microsoft.com/office/drawing/2014/main" id="{FE2D59C1-0F80-4246-A242-54B902601316}"/>
              </a:ext>
            </a:extLst>
          </p:cNvPr>
          <p:cNvSpPr txBox="1"/>
          <p:nvPr userDrawn="1"/>
        </p:nvSpPr>
        <p:spPr>
          <a:xfrm>
            <a:off x="96902" y="4372933"/>
            <a:ext cx="4470263" cy="215444"/>
          </a:xfrm>
          <a:prstGeom prst="rect">
            <a:avLst/>
          </a:prstGeom>
          <a:noFill/>
        </p:spPr>
        <p:txBody>
          <a:bodyPr wrap="none" lIns="0" tIns="0" rIns="0" bIns="0" rtlCol="0">
            <a:spAutoFit/>
          </a:bodyPr>
          <a:lstStyle/>
          <a:p>
            <a:r>
              <a:rPr lang="en-US" sz="1400" b="1" dirty="0">
                <a:solidFill>
                  <a:srgbClr val="0000FF"/>
                </a:solidFill>
              </a:rPr>
              <a:t>3) Status of challenge resolutions &amp; potential project impact</a:t>
            </a:r>
          </a:p>
        </p:txBody>
      </p:sp>
      <p:sp>
        <p:nvSpPr>
          <p:cNvPr id="29" name="Content Placeholder 18">
            <a:extLst>
              <a:ext uri="{FF2B5EF4-FFF2-40B4-BE49-F238E27FC236}">
                <a16:creationId xmlns:a16="http://schemas.microsoft.com/office/drawing/2014/main" id="{75F8EE5F-251A-4B1A-AA4D-272BFD45C5E7}"/>
              </a:ext>
            </a:extLst>
          </p:cNvPr>
          <p:cNvSpPr>
            <a:spLocks noGrp="1"/>
          </p:cNvSpPr>
          <p:nvPr>
            <p:ph sz="quarter" idx="17" hasCustomPrompt="1"/>
          </p:nvPr>
        </p:nvSpPr>
        <p:spPr>
          <a:xfrm>
            <a:off x="6256604"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#4 responses here&gt;</a:t>
            </a:r>
          </a:p>
        </p:txBody>
      </p:sp>
      <p:sp>
        <p:nvSpPr>
          <p:cNvPr id="30" name="TextBox 29">
            <a:extLst>
              <a:ext uri="{FF2B5EF4-FFF2-40B4-BE49-F238E27FC236}">
                <a16:creationId xmlns:a16="http://schemas.microsoft.com/office/drawing/2014/main" id="{A25E2656-FA2F-424F-9A20-7676075FCF54}"/>
              </a:ext>
            </a:extLst>
          </p:cNvPr>
          <p:cNvSpPr txBox="1"/>
          <p:nvPr userDrawn="1"/>
        </p:nvSpPr>
        <p:spPr>
          <a:xfrm>
            <a:off x="6067756" y="4372933"/>
            <a:ext cx="2109167" cy="215444"/>
          </a:xfrm>
          <a:prstGeom prst="rect">
            <a:avLst/>
          </a:prstGeom>
          <a:noFill/>
        </p:spPr>
        <p:txBody>
          <a:bodyPr wrap="none" lIns="0" tIns="0" rIns="0" bIns="0" rtlCol="0">
            <a:spAutoFit/>
          </a:bodyPr>
          <a:lstStyle/>
          <a:p>
            <a:r>
              <a:rPr lang="en-US" sz="1400" b="1" dirty="0">
                <a:solidFill>
                  <a:srgbClr val="0000FF"/>
                </a:solidFill>
              </a:rPr>
              <a:t>4) Project status &amp; summary</a:t>
            </a:r>
          </a:p>
        </p:txBody>
      </p:sp>
      <p:sp>
        <p:nvSpPr>
          <p:cNvPr id="32" name="Content Placeholder 18">
            <a:extLst>
              <a:ext uri="{FF2B5EF4-FFF2-40B4-BE49-F238E27FC236}">
                <a16:creationId xmlns:a16="http://schemas.microsoft.com/office/drawing/2014/main" id="{407456FB-6E64-4E56-9517-9B38A07D1C20}"/>
              </a:ext>
            </a:extLst>
          </p:cNvPr>
          <p:cNvSpPr>
            <a:spLocks noGrp="1"/>
          </p:cNvSpPr>
          <p:nvPr>
            <p:ph sz="quarter" idx="18" hasCustomPrompt="1"/>
          </p:nvPr>
        </p:nvSpPr>
        <p:spPr>
          <a:xfrm>
            <a:off x="285750" y="2629087"/>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stStyle>
          <a:p>
            <a:pPr lvl="0"/>
            <a:r>
              <a:rPr lang="en-US" dirty="0"/>
              <a:t>&lt;Click to enter question #1 responses here&gt;</a:t>
            </a:r>
          </a:p>
        </p:txBody>
      </p:sp>
      <p:sp>
        <p:nvSpPr>
          <p:cNvPr id="33" name="Content Placeholder 18">
            <a:extLst>
              <a:ext uri="{FF2B5EF4-FFF2-40B4-BE49-F238E27FC236}">
                <a16:creationId xmlns:a16="http://schemas.microsoft.com/office/drawing/2014/main" id="{3FA782C0-8AEA-4B41-A0A4-92518E47E647}"/>
              </a:ext>
            </a:extLst>
          </p:cNvPr>
          <p:cNvSpPr>
            <a:spLocks noGrp="1"/>
          </p:cNvSpPr>
          <p:nvPr>
            <p:ph sz="quarter" idx="19" hasCustomPrompt="1"/>
          </p:nvPr>
        </p:nvSpPr>
        <p:spPr>
          <a:xfrm>
            <a:off x="285750" y="4667250"/>
            <a:ext cx="5649646" cy="1666688"/>
          </a:xfrm>
          <a:ln w="12700">
            <a:solidFill>
              <a:schemeClr val="tx1"/>
            </a:solidFill>
          </a:ln>
        </p:spPr>
        <p:txBody>
          <a:bodyPr lIns="91440" tIns="0" rIns="91440" bIns="0">
            <a:normAutofit/>
          </a:bodyPr>
          <a:lstStyle>
            <a:lvl1pPr>
              <a:lnSpc>
                <a:spcPct val="100000"/>
              </a:lnSpc>
              <a:spcBef>
                <a:spcPts val="0"/>
              </a:spcBef>
              <a:defRPr sz="1200" b="0"/>
            </a:lvl1pPr>
            <a:lvl2pPr marL="233363" indent="0">
              <a:buNone/>
              <a:defRPr sz="1200" b="0"/>
            </a:lvl2pPr>
            <a:lvl3pPr>
              <a:defRPr sz="1200" b="0"/>
            </a:lvl3pPr>
            <a:lvl4pPr>
              <a:defRPr sz="1200" b="0"/>
            </a:lvl4pPr>
            <a:lvl5pPr>
              <a:defRPr sz="1200" b="0"/>
            </a:lvl5pPr>
            <a:lvl6pPr marL="2286000" indent="0">
              <a:buNone/>
              <a:defRPr/>
            </a:lvl6pPr>
          </a:lstStyle>
          <a:p>
            <a:pPr lvl="0"/>
            <a:r>
              <a:rPr lang="en-US" dirty="0"/>
              <a:t>&lt;Click to enter question #3 responses here&gt;</a:t>
            </a:r>
          </a:p>
        </p:txBody>
      </p:sp>
      <p:sp>
        <p:nvSpPr>
          <p:cNvPr id="34" name="TextBox 33">
            <a:extLst>
              <a:ext uri="{FF2B5EF4-FFF2-40B4-BE49-F238E27FC236}">
                <a16:creationId xmlns:a16="http://schemas.microsoft.com/office/drawing/2014/main" id="{E2A4501A-1661-4BF2-B6A3-F21E7F662EC0}"/>
              </a:ext>
            </a:extLst>
          </p:cNvPr>
          <p:cNvSpPr txBox="1"/>
          <p:nvPr userDrawn="1"/>
        </p:nvSpPr>
        <p:spPr>
          <a:xfrm>
            <a:off x="167834" y="1943472"/>
            <a:ext cx="1215461" cy="276999"/>
          </a:xfrm>
          <a:prstGeom prst="rect">
            <a:avLst/>
          </a:prstGeom>
          <a:noFill/>
        </p:spPr>
        <p:txBody>
          <a:bodyPr wrap="none" lIns="0" tIns="0" rIns="0" bIns="0" rtlCol="0" anchor="ctr" anchorCtr="1">
            <a:spAutoFit/>
          </a:bodyPr>
          <a:lstStyle/>
          <a:p>
            <a:pPr algn="l"/>
            <a:r>
              <a:rPr lang="en-US" b="1" dirty="0"/>
              <a:t>Project Title:</a:t>
            </a:r>
          </a:p>
        </p:txBody>
      </p:sp>
      <p:sp>
        <p:nvSpPr>
          <p:cNvPr id="35" name="Text Placeholder 37">
            <a:extLst>
              <a:ext uri="{FF2B5EF4-FFF2-40B4-BE49-F238E27FC236}">
                <a16:creationId xmlns:a16="http://schemas.microsoft.com/office/drawing/2014/main" id="{67AD0BD6-EB2C-4477-9DDC-32FEDF98C661}"/>
              </a:ext>
            </a:extLst>
          </p:cNvPr>
          <p:cNvSpPr>
            <a:spLocks noGrp="1"/>
          </p:cNvSpPr>
          <p:nvPr>
            <p:ph type="body" sz="quarter" idx="20" hasCustomPrompt="1"/>
          </p:nvPr>
        </p:nvSpPr>
        <p:spPr>
          <a:xfrm>
            <a:off x="3294435" y="6518642"/>
            <a:ext cx="318578"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6" name="Text Placeholder 37">
            <a:extLst>
              <a:ext uri="{FF2B5EF4-FFF2-40B4-BE49-F238E27FC236}">
                <a16:creationId xmlns:a16="http://schemas.microsoft.com/office/drawing/2014/main" id="{2FDE6B96-2A63-45E4-800C-B86D262ED707}"/>
              </a:ext>
            </a:extLst>
          </p:cNvPr>
          <p:cNvSpPr>
            <a:spLocks noGrp="1"/>
          </p:cNvSpPr>
          <p:nvPr>
            <p:ph type="body" sz="quarter" idx="21" hasCustomPrompt="1"/>
          </p:nvPr>
        </p:nvSpPr>
        <p:spPr>
          <a:xfrm>
            <a:off x="4770809" y="6518642"/>
            <a:ext cx="318579"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7" name="Text Placeholder 37">
            <a:extLst>
              <a:ext uri="{FF2B5EF4-FFF2-40B4-BE49-F238E27FC236}">
                <a16:creationId xmlns:a16="http://schemas.microsoft.com/office/drawing/2014/main" id="{F630E1C9-CDFA-48BD-9F8E-3C817719990D}"/>
              </a:ext>
            </a:extLst>
          </p:cNvPr>
          <p:cNvSpPr>
            <a:spLocks noGrp="1"/>
          </p:cNvSpPr>
          <p:nvPr>
            <p:ph type="body" sz="quarter" idx="22" hasCustomPrompt="1"/>
          </p:nvPr>
        </p:nvSpPr>
        <p:spPr>
          <a:xfrm>
            <a:off x="6209085" y="6518642"/>
            <a:ext cx="318580" cy="213862"/>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38" name="Text Placeholder 37">
            <a:extLst>
              <a:ext uri="{FF2B5EF4-FFF2-40B4-BE49-F238E27FC236}">
                <a16:creationId xmlns:a16="http://schemas.microsoft.com/office/drawing/2014/main" id="{D4476EEE-C27B-4703-A83C-ED770F98708F}"/>
              </a:ext>
            </a:extLst>
          </p:cNvPr>
          <p:cNvSpPr>
            <a:spLocks noGrp="1"/>
          </p:cNvSpPr>
          <p:nvPr>
            <p:ph type="body" sz="quarter" idx="23" hasCustomPrompt="1"/>
          </p:nvPr>
        </p:nvSpPr>
        <p:spPr>
          <a:xfrm>
            <a:off x="7733085"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
        <p:nvSpPr>
          <p:cNvPr id="24" name="Text Placeholder 37">
            <a:extLst>
              <a:ext uri="{FF2B5EF4-FFF2-40B4-BE49-F238E27FC236}">
                <a16:creationId xmlns:a16="http://schemas.microsoft.com/office/drawing/2014/main" id="{1839E1DE-7E49-43A3-B324-BC4B6332DA0C}"/>
              </a:ext>
            </a:extLst>
          </p:cNvPr>
          <p:cNvSpPr>
            <a:spLocks noGrp="1"/>
          </p:cNvSpPr>
          <p:nvPr>
            <p:ph type="body" sz="quarter" idx="24" hasCustomPrompt="1"/>
          </p:nvPr>
        </p:nvSpPr>
        <p:spPr>
          <a:xfrm>
            <a:off x="9128107" y="6528167"/>
            <a:ext cx="318580" cy="194813"/>
          </a:xfrm>
        </p:spPr>
        <p:txBody>
          <a:bodyPr wrap="none" lIns="0" tIns="0" rIns="0" bIns="0" anchor="ctr" anchorCtr="0">
            <a:noAutofit/>
          </a:bodyPr>
          <a:lstStyle>
            <a:lvl1pPr marL="0" indent="0" algn="l">
              <a:buFontTx/>
              <a:buNone/>
              <a:defRPr sz="1000" b="0"/>
            </a:lvl1pPr>
            <a:lvl2pPr marL="233363" indent="0">
              <a:buFontTx/>
              <a:buNone/>
              <a:defRPr/>
            </a:lvl2pPr>
            <a:lvl3pPr marL="454025" indent="0">
              <a:buFontTx/>
              <a:buNone/>
              <a:defRPr/>
            </a:lvl3pPr>
            <a:lvl4pPr marL="685800" indent="0">
              <a:buFontTx/>
              <a:buNone/>
              <a:defRPr/>
            </a:lvl4pPr>
            <a:lvl5pPr marL="917575" indent="0">
              <a:buFontTx/>
              <a:buNone/>
              <a:defRPr/>
            </a:lvl5pPr>
          </a:lstStyle>
          <a:p>
            <a:pPr lvl="0"/>
            <a:r>
              <a:rPr lang="en-US" dirty="0"/>
              <a:t>&lt;</a:t>
            </a:r>
            <a:r>
              <a:rPr lang="en-US" dirty="0" err="1"/>
              <a:t>hrs</a:t>
            </a:r>
            <a:r>
              <a:rPr lang="en-US" dirty="0"/>
              <a:t>&gt;</a:t>
            </a:r>
          </a:p>
        </p:txBody>
      </p:sp>
    </p:spTree>
    <p:extLst>
      <p:ext uri="{BB962C8B-B14F-4D97-AF65-F5344CB8AC3E}">
        <p14:creationId xmlns:p14="http://schemas.microsoft.com/office/powerpoint/2010/main" val="3980466037"/>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theme" Target="../theme/theme1.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B009E2F-3539-4898-BFAF-18CC8E98A9F3}"/>
              </a:ext>
            </a:extLst>
          </p:cNvPr>
          <p:cNvSpPr/>
          <p:nvPr userDrawn="1"/>
        </p:nvSpPr>
        <p:spPr>
          <a:xfrm>
            <a:off x="0" y="-101395"/>
            <a:ext cx="12226278" cy="449041"/>
          </a:xfrm>
          <a:prstGeom prst="rect">
            <a:avLst/>
          </a:prstGeom>
          <a:solidFill>
            <a:srgbClr val="002D5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233309" y="1401763"/>
            <a:ext cx="11706329" cy="59160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241160" y="2089149"/>
            <a:ext cx="11706328" cy="422904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cxnSp>
        <p:nvCxnSpPr>
          <p:cNvPr id="8" name="Straight Connector 7"/>
          <p:cNvCxnSpPr>
            <a:cxnSpLocks/>
          </p:cNvCxnSpPr>
          <p:nvPr userDrawn="1"/>
        </p:nvCxnSpPr>
        <p:spPr>
          <a:xfrm>
            <a:off x="-1676" y="1273909"/>
            <a:ext cx="12193676" cy="0"/>
          </a:xfrm>
          <a:prstGeom prst="line">
            <a:avLst/>
          </a:prstGeom>
          <a:ln w="25400">
            <a:solidFill>
              <a:schemeClr val="tx1"/>
            </a:solidFill>
          </a:ln>
        </p:spPr>
        <p:style>
          <a:lnRef idx="1">
            <a:schemeClr val="accent1"/>
          </a:lnRef>
          <a:fillRef idx="0">
            <a:schemeClr val="accent1"/>
          </a:fillRef>
          <a:effectRef idx="0">
            <a:schemeClr val="accent1"/>
          </a:effectRef>
          <a:fontRef idx="minor">
            <a:schemeClr val="tx1"/>
          </a:fontRef>
        </p:style>
      </p:cxnSp>
      <p:sp>
        <p:nvSpPr>
          <p:cNvPr id="7" name="Date Placeholder 6"/>
          <p:cNvSpPr>
            <a:spLocks noGrp="1"/>
          </p:cNvSpPr>
          <p:nvPr>
            <p:ph type="dt" sz="half" idx="2"/>
          </p:nvPr>
        </p:nvSpPr>
        <p:spPr>
          <a:xfrm>
            <a:off x="129356" y="639051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BB18479-DCB7-4BF3-AD97-3A9F632828C3}" type="datetimeFigureOut">
              <a:rPr lang="en-US" smtClean="0"/>
              <a:t>2/26/2024</a:t>
            </a:fld>
            <a:endParaRPr lang="en-US"/>
          </a:p>
        </p:txBody>
      </p:sp>
      <p:sp>
        <p:nvSpPr>
          <p:cNvPr id="9" name="Slide Number Placeholder 8"/>
          <p:cNvSpPr>
            <a:spLocks noGrp="1"/>
          </p:cNvSpPr>
          <p:nvPr>
            <p:ph type="sldNum" sz="quarter" idx="4"/>
          </p:nvPr>
        </p:nvSpPr>
        <p:spPr>
          <a:xfrm>
            <a:off x="9306447" y="639051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2274445-9E35-463B-B5C8-659CE7C73DE6}" type="slidenum">
              <a:rPr lang="en-US" smtClean="0"/>
              <a:t>‹#›</a:t>
            </a:fld>
            <a:endParaRPr lang="en-US"/>
          </a:p>
        </p:txBody>
      </p:sp>
      <p:sp>
        <p:nvSpPr>
          <p:cNvPr id="11" name="Text Placeholder 7">
            <a:extLst>
              <a:ext uri="{FF2B5EF4-FFF2-40B4-BE49-F238E27FC236}">
                <a16:creationId xmlns:a16="http://schemas.microsoft.com/office/drawing/2014/main" id="{848ECCD3-5360-4AF4-A29E-DB3DE1306312}"/>
              </a:ext>
            </a:extLst>
          </p:cNvPr>
          <p:cNvSpPr txBox="1">
            <a:spLocks/>
          </p:cNvSpPr>
          <p:nvPr userDrawn="1"/>
        </p:nvSpPr>
        <p:spPr>
          <a:xfrm>
            <a:off x="2939143" y="6349873"/>
            <a:ext cx="6294663" cy="233836"/>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2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gn="ctr"/>
            <a:r>
              <a:rPr lang="en-US" sz="1000" u="sng" dirty="0"/>
              <a:t>Please enter # of hours spent on project this last week for each team member in the order listed above</a:t>
            </a:r>
          </a:p>
        </p:txBody>
      </p:sp>
      <p:sp>
        <p:nvSpPr>
          <p:cNvPr id="12" name="Text Placeholder 7">
            <a:extLst>
              <a:ext uri="{FF2B5EF4-FFF2-40B4-BE49-F238E27FC236}">
                <a16:creationId xmlns:a16="http://schemas.microsoft.com/office/drawing/2014/main" id="{28DDF56C-28C8-4E7C-9E90-03432CC09E39}"/>
              </a:ext>
            </a:extLst>
          </p:cNvPr>
          <p:cNvSpPr txBox="1">
            <a:spLocks/>
          </p:cNvSpPr>
          <p:nvPr userDrawn="1"/>
        </p:nvSpPr>
        <p:spPr>
          <a:xfrm>
            <a:off x="258697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#1:</a:t>
            </a:r>
          </a:p>
        </p:txBody>
      </p:sp>
      <p:sp>
        <p:nvSpPr>
          <p:cNvPr id="13" name="Text Placeholder 7">
            <a:extLst>
              <a:ext uri="{FF2B5EF4-FFF2-40B4-BE49-F238E27FC236}">
                <a16:creationId xmlns:a16="http://schemas.microsoft.com/office/drawing/2014/main" id="{06756BF0-272A-4D6A-B378-89B89E9310C1}"/>
              </a:ext>
            </a:extLst>
          </p:cNvPr>
          <p:cNvSpPr txBox="1">
            <a:spLocks/>
          </p:cNvSpPr>
          <p:nvPr userDrawn="1"/>
        </p:nvSpPr>
        <p:spPr>
          <a:xfrm>
            <a:off x="406335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#2:</a:t>
            </a:r>
          </a:p>
        </p:txBody>
      </p:sp>
      <p:sp>
        <p:nvSpPr>
          <p:cNvPr id="14" name="Text Placeholder 7">
            <a:extLst>
              <a:ext uri="{FF2B5EF4-FFF2-40B4-BE49-F238E27FC236}">
                <a16:creationId xmlns:a16="http://schemas.microsoft.com/office/drawing/2014/main" id="{2215F411-72A6-456A-8AA0-204ACB198A9C}"/>
              </a:ext>
            </a:extLst>
          </p:cNvPr>
          <p:cNvSpPr txBox="1">
            <a:spLocks/>
          </p:cNvSpPr>
          <p:nvPr userDrawn="1"/>
        </p:nvSpPr>
        <p:spPr>
          <a:xfrm>
            <a:off x="5501628"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#3:</a:t>
            </a:r>
          </a:p>
        </p:txBody>
      </p:sp>
      <p:sp>
        <p:nvSpPr>
          <p:cNvPr id="15" name="Text Placeholder 7">
            <a:extLst>
              <a:ext uri="{FF2B5EF4-FFF2-40B4-BE49-F238E27FC236}">
                <a16:creationId xmlns:a16="http://schemas.microsoft.com/office/drawing/2014/main" id="{796CBCD5-48CC-45BA-88F4-CE962D824EC2}"/>
              </a:ext>
            </a:extLst>
          </p:cNvPr>
          <p:cNvSpPr txBox="1">
            <a:spLocks/>
          </p:cNvSpPr>
          <p:nvPr userDrawn="1"/>
        </p:nvSpPr>
        <p:spPr>
          <a:xfrm>
            <a:off x="69780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#4:</a:t>
            </a:r>
          </a:p>
        </p:txBody>
      </p:sp>
      <p:pic>
        <p:nvPicPr>
          <p:cNvPr id="16" name="Picture 15" descr="Graphical user interface, text, application&#10;&#10;Description automatically generated">
            <a:extLst>
              <a:ext uri="{FF2B5EF4-FFF2-40B4-BE49-F238E27FC236}">
                <a16:creationId xmlns:a16="http://schemas.microsoft.com/office/drawing/2014/main" id="{D13A9B6F-F6B3-43F0-B4B4-478C0F3A7182}"/>
              </a:ext>
            </a:extLst>
          </p:cNvPr>
          <p:cNvPicPr/>
          <p:nvPr userDrawn="1"/>
        </p:nvPicPr>
        <p:blipFill>
          <a:blip r:embed="rId3" cstate="print">
            <a:extLst>
              <a:ext uri="{28A0092B-C50C-407E-A947-70E740481C1C}">
                <a14:useLocalDpi xmlns:a14="http://schemas.microsoft.com/office/drawing/2010/main" val="0"/>
              </a:ext>
            </a:extLst>
          </a:blip>
          <a:stretch>
            <a:fillRect/>
          </a:stretch>
        </p:blipFill>
        <p:spPr>
          <a:xfrm>
            <a:off x="922492" y="-101395"/>
            <a:ext cx="10343661" cy="1417912"/>
          </a:xfrm>
          <a:prstGeom prst="rect">
            <a:avLst/>
          </a:prstGeom>
        </p:spPr>
      </p:pic>
      <p:sp>
        <p:nvSpPr>
          <p:cNvPr id="17" name="Text Placeholder 7">
            <a:extLst>
              <a:ext uri="{FF2B5EF4-FFF2-40B4-BE49-F238E27FC236}">
                <a16:creationId xmlns:a16="http://schemas.microsoft.com/office/drawing/2014/main" id="{5D3D61B4-02FE-485A-97D3-178B9FCDD4FD}"/>
              </a:ext>
            </a:extLst>
          </p:cNvPr>
          <p:cNvSpPr txBox="1">
            <a:spLocks/>
          </p:cNvSpPr>
          <p:nvPr userDrawn="1"/>
        </p:nvSpPr>
        <p:spPr>
          <a:xfrm>
            <a:off x="8387703" y="6558944"/>
            <a:ext cx="689622" cy="182880"/>
          </a:xfrm>
          <a:prstGeom prst="rect">
            <a:avLst/>
          </a:prstGeom>
        </p:spPr>
        <p:txBody>
          <a:bodyPr wrap="none" lIns="0" tIns="0" rIns="0" bIns="0">
            <a:noAutofit/>
          </a:bodyPr>
          <a:lstStyle>
            <a:lvl1pPr marL="0" indent="0" algn="l" defTabSz="914400" rtl="0" eaLnBrk="1" latinLnBrk="0" hangingPunct="1">
              <a:lnSpc>
                <a:spcPct val="100000"/>
              </a:lnSpc>
              <a:spcBef>
                <a:spcPts val="0"/>
              </a:spcBef>
              <a:buFontTx/>
              <a:buNone/>
              <a:defRPr sz="10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18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18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dirty="0"/>
              <a:t>Member #5:</a:t>
            </a:r>
          </a:p>
        </p:txBody>
      </p:sp>
    </p:spTree>
    <p:extLst>
      <p:ext uri="{BB962C8B-B14F-4D97-AF65-F5344CB8AC3E}">
        <p14:creationId xmlns:p14="http://schemas.microsoft.com/office/powerpoint/2010/main" val="1113622945"/>
      </p:ext>
    </p:extLst>
  </p:cSld>
  <p:clrMap bg1="lt1" tx1="dk1" bg2="lt2" tx2="dk2" accent1="accent1" accent2="accent2" accent3="accent3" accent4="accent4" accent5="accent5" accent6="accent6" hlink="hlink" folHlink="folHlink"/>
  <p:sldLayoutIdLst>
    <p:sldLayoutId id="2147483660" r:id="rId1"/>
  </p:sldLayoutIdLst>
  <p:hf hdr="0" ftr="0"/>
  <p:txStyles>
    <p:titleStyle>
      <a:lvl1pPr algn="l" defTabSz="914400" rtl="0" eaLnBrk="1" latinLnBrk="0" hangingPunct="1">
        <a:lnSpc>
          <a:spcPct val="90000"/>
        </a:lnSpc>
        <a:spcBef>
          <a:spcPct val="0"/>
        </a:spcBef>
        <a:buNone/>
        <a:defRPr sz="3200" b="1" kern="1200">
          <a:solidFill>
            <a:schemeClr val="tx1"/>
          </a:solidFill>
          <a:latin typeface="+mn-lt"/>
          <a:ea typeface="+mj-ea"/>
          <a:cs typeface="+mj-cs"/>
        </a:defRPr>
      </a:lvl1pPr>
    </p:titleStyle>
    <p:bodyStyle>
      <a:lvl1pPr marL="228600" indent="-228600" algn="l" defTabSz="914400" rtl="0" eaLnBrk="1" latinLnBrk="0" hangingPunct="1">
        <a:lnSpc>
          <a:spcPct val="90000"/>
        </a:lnSpc>
        <a:spcBef>
          <a:spcPts val="1000"/>
        </a:spcBef>
        <a:buFont typeface="Wingdings" panose="05000000000000000000" pitchFamily="2" charset="2"/>
        <a:buChar char="§"/>
        <a:defRPr sz="2800" b="1" kern="1200">
          <a:solidFill>
            <a:schemeClr val="tx1"/>
          </a:solidFill>
          <a:latin typeface="+mn-lt"/>
          <a:ea typeface="+mn-ea"/>
          <a:cs typeface="+mn-cs"/>
        </a:defRPr>
      </a:lvl1pPr>
      <a:lvl2pPr marL="461963" indent="-228600" algn="l" defTabSz="914400" rtl="0" eaLnBrk="1" latinLnBrk="0" hangingPunct="1">
        <a:lnSpc>
          <a:spcPct val="90000"/>
        </a:lnSpc>
        <a:spcBef>
          <a:spcPts val="500"/>
        </a:spcBef>
        <a:buFont typeface="Wingdings" panose="05000000000000000000" pitchFamily="2" charset="2"/>
        <a:buChar char="§"/>
        <a:tabLst>
          <a:tab pos="231775" algn="ctr"/>
        </a:tabLst>
        <a:defRPr sz="2400" b="1" kern="1200">
          <a:solidFill>
            <a:schemeClr val="tx1"/>
          </a:solidFill>
          <a:latin typeface="+mn-lt"/>
          <a:ea typeface="+mn-ea"/>
          <a:cs typeface="+mn-cs"/>
        </a:defRPr>
      </a:lvl2pPr>
      <a:lvl3pPr marL="682625" indent="-228600" algn="l" defTabSz="914400" rtl="0" eaLnBrk="1" latinLnBrk="0" hangingPunct="1">
        <a:lnSpc>
          <a:spcPct val="90000"/>
        </a:lnSpc>
        <a:spcBef>
          <a:spcPts val="500"/>
        </a:spcBef>
        <a:buFont typeface="Courier New" panose="02070309020205020404" pitchFamily="49" charset="0"/>
        <a:buChar char="o"/>
        <a:defRPr sz="2000" kern="1200">
          <a:solidFill>
            <a:schemeClr val="tx1"/>
          </a:solidFill>
          <a:latin typeface="+mn-lt"/>
          <a:ea typeface="+mn-ea"/>
          <a:cs typeface="+mn-cs"/>
        </a:defRPr>
      </a:lvl3pPr>
      <a:lvl4pPr marL="914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1146175" indent="-228600" algn="l" defTabSz="914400" rtl="0" eaLnBrk="1" latinLnBrk="0" hangingPunct="1">
        <a:lnSpc>
          <a:spcPct val="90000"/>
        </a:lnSpc>
        <a:spcBef>
          <a:spcPts val="500"/>
        </a:spcBef>
        <a:buFont typeface="Wingdings" panose="05000000000000000000" pitchFamily="2" charset="2"/>
        <a:buChar char="Ø"/>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8A6B9D33-1789-3D73-C73A-E39C92F2E6B7}"/>
              </a:ext>
            </a:extLst>
          </p:cNvPr>
          <p:cNvSpPr/>
          <p:nvPr/>
        </p:nvSpPr>
        <p:spPr>
          <a:xfrm>
            <a:off x="7619315" y="1360711"/>
            <a:ext cx="1687132" cy="27699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 Placeholder 1">
            <a:extLst>
              <a:ext uri="{FF2B5EF4-FFF2-40B4-BE49-F238E27FC236}">
                <a16:creationId xmlns:a16="http://schemas.microsoft.com/office/drawing/2014/main" id="{129BFEF2-373E-D66A-9BE3-529662175AE8}"/>
              </a:ext>
            </a:extLst>
          </p:cNvPr>
          <p:cNvSpPr>
            <a:spLocks noGrp="1"/>
          </p:cNvSpPr>
          <p:nvPr>
            <p:ph type="body" sz="quarter" idx="10"/>
          </p:nvPr>
        </p:nvSpPr>
        <p:spPr/>
        <p:txBody>
          <a:bodyPr/>
          <a:lstStyle/>
          <a:p>
            <a:r>
              <a:rPr lang="en-US" dirty="0"/>
              <a:t>01</a:t>
            </a:r>
          </a:p>
        </p:txBody>
      </p:sp>
      <p:sp>
        <p:nvSpPr>
          <p:cNvPr id="3" name="Text Placeholder 2">
            <a:extLst>
              <a:ext uri="{FF2B5EF4-FFF2-40B4-BE49-F238E27FC236}">
                <a16:creationId xmlns:a16="http://schemas.microsoft.com/office/drawing/2014/main" id="{D54DB4AE-C72D-36B0-BE0F-734414519A2D}"/>
              </a:ext>
            </a:extLst>
          </p:cNvPr>
          <p:cNvSpPr>
            <a:spLocks noGrp="1"/>
          </p:cNvSpPr>
          <p:nvPr>
            <p:ph type="body" sz="quarter" idx="11"/>
          </p:nvPr>
        </p:nvSpPr>
        <p:spPr/>
        <p:txBody>
          <a:bodyPr/>
          <a:lstStyle/>
          <a:p>
            <a:r>
              <a:rPr lang="en-US" dirty="0"/>
              <a:t>Spanish Fork City Crash Database</a:t>
            </a:r>
          </a:p>
        </p:txBody>
      </p:sp>
      <p:sp>
        <p:nvSpPr>
          <p:cNvPr id="4" name="Text Placeholder 3">
            <a:extLst>
              <a:ext uri="{FF2B5EF4-FFF2-40B4-BE49-F238E27FC236}">
                <a16:creationId xmlns:a16="http://schemas.microsoft.com/office/drawing/2014/main" id="{7720BB35-3B64-4AA5-4B3F-39F5BE86DCD3}"/>
              </a:ext>
            </a:extLst>
          </p:cNvPr>
          <p:cNvSpPr>
            <a:spLocks noGrp="1"/>
          </p:cNvSpPr>
          <p:nvPr>
            <p:ph type="body" sz="quarter" idx="12"/>
          </p:nvPr>
        </p:nvSpPr>
        <p:spPr/>
        <p:txBody>
          <a:bodyPr/>
          <a:lstStyle/>
          <a:p>
            <a:r>
              <a:rPr lang="en-US" dirty="0"/>
              <a:t>Andrew Heathcote, Antonio Ruiz, </a:t>
            </a:r>
            <a:r>
              <a:rPr lang="en-US" dirty="0" err="1"/>
              <a:t>Mckenzie</a:t>
            </a:r>
            <a:r>
              <a:rPr lang="en-US" dirty="0"/>
              <a:t> Loo, Keeton Knight</a:t>
            </a:r>
          </a:p>
        </p:txBody>
      </p:sp>
      <p:sp>
        <p:nvSpPr>
          <p:cNvPr id="5" name="Text Placeholder 4">
            <a:extLst>
              <a:ext uri="{FF2B5EF4-FFF2-40B4-BE49-F238E27FC236}">
                <a16:creationId xmlns:a16="http://schemas.microsoft.com/office/drawing/2014/main" id="{716BBD5E-F229-4A0B-149C-E301DF31AADD}"/>
              </a:ext>
            </a:extLst>
          </p:cNvPr>
          <p:cNvSpPr>
            <a:spLocks noGrp="1"/>
          </p:cNvSpPr>
          <p:nvPr>
            <p:ph type="body" sz="quarter" idx="13"/>
          </p:nvPr>
        </p:nvSpPr>
        <p:spPr>
          <a:xfrm>
            <a:off x="8804129" y="1347106"/>
            <a:ext cx="3387871" cy="309657"/>
          </a:xfrm>
        </p:spPr>
        <p:txBody>
          <a:bodyPr/>
          <a:lstStyle/>
          <a:p>
            <a:r>
              <a:rPr lang="en-US" dirty="0"/>
              <a:t>11 AM Tuesday over Zoom</a:t>
            </a:r>
          </a:p>
        </p:txBody>
      </p:sp>
      <p:sp>
        <p:nvSpPr>
          <p:cNvPr id="6" name="Date Placeholder 5">
            <a:extLst>
              <a:ext uri="{FF2B5EF4-FFF2-40B4-BE49-F238E27FC236}">
                <a16:creationId xmlns:a16="http://schemas.microsoft.com/office/drawing/2014/main" id="{FC4D8B34-7D60-16C9-98E4-0DD8353D2464}"/>
              </a:ext>
            </a:extLst>
          </p:cNvPr>
          <p:cNvSpPr>
            <a:spLocks noGrp="1"/>
          </p:cNvSpPr>
          <p:nvPr>
            <p:ph type="dt" sz="half" idx="2"/>
          </p:nvPr>
        </p:nvSpPr>
        <p:spPr/>
        <p:txBody>
          <a:bodyPr/>
          <a:lstStyle/>
          <a:p>
            <a:fld id="{BB8E5E48-43A3-4448-B2D8-069D207BDBF1}" type="datetime1">
              <a:rPr lang="en-US" smtClean="0"/>
              <a:t>2/26/2024</a:t>
            </a:fld>
            <a:endParaRPr lang="en-US"/>
          </a:p>
        </p:txBody>
      </p:sp>
      <p:sp>
        <p:nvSpPr>
          <p:cNvPr id="7" name="Slide Number Placeholder 6">
            <a:extLst>
              <a:ext uri="{FF2B5EF4-FFF2-40B4-BE49-F238E27FC236}">
                <a16:creationId xmlns:a16="http://schemas.microsoft.com/office/drawing/2014/main" id="{95D8C30C-933D-AFAC-3565-966793919F92}"/>
              </a:ext>
            </a:extLst>
          </p:cNvPr>
          <p:cNvSpPr>
            <a:spLocks noGrp="1"/>
          </p:cNvSpPr>
          <p:nvPr>
            <p:ph type="sldNum" sz="quarter" idx="4"/>
          </p:nvPr>
        </p:nvSpPr>
        <p:spPr/>
        <p:txBody>
          <a:bodyPr/>
          <a:lstStyle/>
          <a:p>
            <a:fld id="{D2274445-9E35-463B-B5C8-659CE7C73DE6}" type="slidenum">
              <a:rPr lang="en-US" smtClean="0"/>
              <a:t>1</a:t>
            </a:fld>
            <a:endParaRPr lang="en-US"/>
          </a:p>
        </p:txBody>
      </p:sp>
      <p:sp>
        <p:nvSpPr>
          <p:cNvPr id="8" name="Content Placeholder 7">
            <a:extLst>
              <a:ext uri="{FF2B5EF4-FFF2-40B4-BE49-F238E27FC236}">
                <a16:creationId xmlns:a16="http://schemas.microsoft.com/office/drawing/2014/main" id="{DCC9F4DD-D6AE-1FB0-5CF9-70F75E6841EA}"/>
              </a:ext>
            </a:extLst>
          </p:cNvPr>
          <p:cNvSpPr>
            <a:spLocks noGrp="1"/>
          </p:cNvSpPr>
          <p:nvPr>
            <p:ph sz="quarter" idx="15"/>
          </p:nvPr>
        </p:nvSpPr>
        <p:spPr/>
        <p:txBody>
          <a:bodyPr/>
          <a:lstStyle/>
          <a:p>
            <a:r>
              <a:rPr lang="en-US" dirty="0"/>
              <a:t>Andrew and Keeton are going to start working on the final essay and presentation a bit while still helping Kenzie and Antonio with the more technical tasks that remain to be completed. </a:t>
            </a:r>
          </a:p>
          <a:p>
            <a:r>
              <a:rPr lang="en-US" dirty="0"/>
              <a:t>We are also going to look at completing a set of instructions for how the program runs. </a:t>
            </a:r>
          </a:p>
          <a:p>
            <a:r>
              <a:rPr lang="en-US" dirty="0"/>
              <a:t>A lunch meeting with Dylan is being planned .</a:t>
            </a:r>
          </a:p>
        </p:txBody>
      </p:sp>
      <p:sp>
        <p:nvSpPr>
          <p:cNvPr id="9" name="Content Placeholder 8">
            <a:extLst>
              <a:ext uri="{FF2B5EF4-FFF2-40B4-BE49-F238E27FC236}">
                <a16:creationId xmlns:a16="http://schemas.microsoft.com/office/drawing/2014/main" id="{2D3F5252-9B1E-06A1-FD65-E9C758D692EF}"/>
              </a:ext>
            </a:extLst>
          </p:cNvPr>
          <p:cNvSpPr>
            <a:spLocks noGrp="1"/>
          </p:cNvSpPr>
          <p:nvPr>
            <p:ph sz="quarter" idx="17"/>
          </p:nvPr>
        </p:nvSpPr>
        <p:spPr/>
        <p:txBody>
          <a:bodyPr/>
          <a:lstStyle/>
          <a:p>
            <a:r>
              <a:rPr lang="en-US" dirty="0"/>
              <a:t>Most addresses are accounted for and can be easily transmitted to csv coordinates.</a:t>
            </a:r>
          </a:p>
          <a:p>
            <a:r>
              <a:rPr lang="en-US" dirty="0"/>
              <a:t>Police report to GPS coordinates coding is almost complete.</a:t>
            </a:r>
          </a:p>
          <a:p>
            <a:r>
              <a:rPr lang="en-US" dirty="0"/>
              <a:t>A GIS file with the proper data points is in production.</a:t>
            </a:r>
          </a:p>
          <a:p>
            <a:r>
              <a:rPr lang="en-US" dirty="0"/>
              <a:t>Coordination with Dr. Schultz and Dylan is improving. </a:t>
            </a:r>
          </a:p>
        </p:txBody>
      </p:sp>
      <p:sp>
        <p:nvSpPr>
          <p:cNvPr id="10" name="Content Placeholder 9">
            <a:extLst>
              <a:ext uri="{FF2B5EF4-FFF2-40B4-BE49-F238E27FC236}">
                <a16:creationId xmlns:a16="http://schemas.microsoft.com/office/drawing/2014/main" id="{86E39924-3C8A-76CC-1E24-EA69AE4A3E7C}"/>
              </a:ext>
            </a:extLst>
          </p:cNvPr>
          <p:cNvSpPr>
            <a:spLocks noGrp="1"/>
          </p:cNvSpPr>
          <p:nvPr>
            <p:ph sz="quarter" idx="18"/>
          </p:nvPr>
        </p:nvSpPr>
        <p:spPr/>
        <p:txBody>
          <a:bodyPr/>
          <a:lstStyle/>
          <a:p>
            <a:r>
              <a:rPr lang="en-US" dirty="0"/>
              <a:t>Much of the team has been busy with midterms.</a:t>
            </a:r>
          </a:p>
          <a:p>
            <a:r>
              <a:rPr lang="en-US" dirty="0"/>
              <a:t>Though we are still working on the actual project, we have started to look at the final essay and presentation that we will have to prepare at the conclusion of the project. </a:t>
            </a:r>
          </a:p>
          <a:p>
            <a:r>
              <a:rPr lang="en-US" dirty="0"/>
              <a:t>We are still working on the coding challenging of converting and transferring the data. </a:t>
            </a:r>
          </a:p>
        </p:txBody>
      </p:sp>
      <p:sp>
        <p:nvSpPr>
          <p:cNvPr id="11" name="Content Placeholder 10">
            <a:extLst>
              <a:ext uri="{FF2B5EF4-FFF2-40B4-BE49-F238E27FC236}">
                <a16:creationId xmlns:a16="http://schemas.microsoft.com/office/drawing/2014/main" id="{7B6CEBEC-EC75-EDE8-9E93-275E05E85686}"/>
              </a:ext>
            </a:extLst>
          </p:cNvPr>
          <p:cNvSpPr>
            <a:spLocks noGrp="1"/>
          </p:cNvSpPr>
          <p:nvPr>
            <p:ph sz="quarter" idx="19"/>
          </p:nvPr>
        </p:nvSpPr>
        <p:spPr/>
        <p:txBody>
          <a:bodyPr/>
          <a:lstStyle/>
          <a:p>
            <a:r>
              <a:rPr lang="en-US" dirty="0"/>
              <a:t>Andrew and Keeton created a list of these locations and are finding proper GPS coordinate substitutes.</a:t>
            </a:r>
          </a:p>
          <a:p>
            <a:r>
              <a:rPr lang="en-US" dirty="0"/>
              <a:t>Kenzie has still been working on the code that will turn the CSV of addresses into a CSV of GPS coordinates.</a:t>
            </a:r>
          </a:p>
          <a:p>
            <a:r>
              <a:rPr lang="en-US" dirty="0"/>
              <a:t>Antonio has continued working of the code for the automatic upload.</a:t>
            </a:r>
          </a:p>
          <a:p>
            <a:endParaRPr lang="en-US" dirty="0"/>
          </a:p>
        </p:txBody>
      </p:sp>
      <p:sp>
        <p:nvSpPr>
          <p:cNvPr id="12" name="Text Placeholder 11">
            <a:extLst>
              <a:ext uri="{FF2B5EF4-FFF2-40B4-BE49-F238E27FC236}">
                <a16:creationId xmlns:a16="http://schemas.microsoft.com/office/drawing/2014/main" id="{0A5D755C-7D2F-F275-9523-BE8F13D69E1D}"/>
              </a:ext>
            </a:extLst>
          </p:cNvPr>
          <p:cNvSpPr>
            <a:spLocks noGrp="1"/>
          </p:cNvSpPr>
          <p:nvPr>
            <p:ph type="body" sz="quarter" idx="20"/>
          </p:nvPr>
        </p:nvSpPr>
        <p:spPr/>
        <p:txBody>
          <a:bodyPr/>
          <a:lstStyle/>
          <a:p>
            <a:r>
              <a:rPr lang="en-US" dirty="0"/>
              <a:t>1.5</a:t>
            </a:r>
          </a:p>
        </p:txBody>
      </p:sp>
      <p:sp>
        <p:nvSpPr>
          <p:cNvPr id="13" name="Text Placeholder 12">
            <a:extLst>
              <a:ext uri="{FF2B5EF4-FFF2-40B4-BE49-F238E27FC236}">
                <a16:creationId xmlns:a16="http://schemas.microsoft.com/office/drawing/2014/main" id="{DDDB5867-DEF6-C783-AD59-8469A93BCB23}"/>
              </a:ext>
            </a:extLst>
          </p:cNvPr>
          <p:cNvSpPr>
            <a:spLocks noGrp="1"/>
          </p:cNvSpPr>
          <p:nvPr>
            <p:ph type="body" sz="quarter" idx="21"/>
          </p:nvPr>
        </p:nvSpPr>
        <p:spPr/>
        <p:txBody>
          <a:bodyPr/>
          <a:lstStyle/>
          <a:p>
            <a:r>
              <a:rPr lang="en-US" dirty="0"/>
              <a:t>1.5</a:t>
            </a:r>
          </a:p>
        </p:txBody>
      </p:sp>
      <p:sp>
        <p:nvSpPr>
          <p:cNvPr id="14" name="Text Placeholder 13">
            <a:extLst>
              <a:ext uri="{FF2B5EF4-FFF2-40B4-BE49-F238E27FC236}">
                <a16:creationId xmlns:a16="http://schemas.microsoft.com/office/drawing/2014/main" id="{B4F4176A-8CC1-D3D0-5B29-737DC0F49D99}"/>
              </a:ext>
            </a:extLst>
          </p:cNvPr>
          <p:cNvSpPr>
            <a:spLocks noGrp="1"/>
          </p:cNvSpPr>
          <p:nvPr>
            <p:ph type="body" sz="quarter" idx="22"/>
          </p:nvPr>
        </p:nvSpPr>
        <p:spPr/>
        <p:txBody>
          <a:bodyPr/>
          <a:lstStyle/>
          <a:p>
            <a:r>
              <a:rPr lang="en-US" dirty="0"/>
              <a:t>1.5</a:t>
            </a:r>
          </a:p>
        </p:txBody>
      </p:sp>
      <p:sp>
        <p:nvSpPr>
          <p:cNvPr id="15" name="Text Placeholder 14">
            <a:extLst>
              <a:ext uri="{FF2B5EF4-FFF2-40B4-BE49-F238E27FC236}">
                <a16:creationId xmlns:a16="http://schemas.microsoft.com/office/drawing/2014/main" id="{3AFD5CDE-4525-7406-4CC2-046933CB79BF}"/>
              </a:ext>
            </a:extLst>
          </p:cNvPr>
          <p:cNvSpPr>
            <a:spLocks noGrp="1"/>
          </p:cNvSpPr>
          <p:nvPr>
            <p:ph type="body" sz="quarter" idx="23"/>
          </p:nvPr>
        </p:nvSpPr>
        <p:spPr/>
        <p:txBody>
          <a:bodyPr/>
          <a:lstStyle/>
          <a:p>
            <a:r>
              <a:rPr lang="en-US" dirty="0"/>
              <a:t>1.5</a:t>
            </a:r>
          </a:p>
        </p:txBody>
      </p:sp>
      <p:sp>
        <p:nvSpPr>
          <p:cNvPr id="16" name="Text Placeholder 15">
            <a:extLst>
              <a:ext uri="{FF2B5EF4-FFF2-40B4-BE49-F238E27FC236}">
                <a16:creationId xmlns:a16="http://schemas.microsoft.com/office/drawing/2014/main" id="{E93C3907-48DA-2D1A-AF95-BCDDD2DDF8E0}"/>
              </a:ext>
            </a:extLst>
          </p:cNvPr>
          <p:cNvSpPr>
            <a:spLocks noGrp="1"/>
          </p:cNvSpPr>
          <p:nvPr>
            <p:ph type="body" sz="quarter" idx="24"/>
          </p:nvPr>
        </p:nvSpPr>
        <p:spPr/>
        <p:txBody>
          <a:bodyPr/>
          <a:lstStyle/>
          <a:p>
            <a:endParaRPr lang="en-US"/>
          </a:p>
        </p:txBody>
      </p:sp>
      <p:sp>
        <p:nvSpPr>
          <p:cNvPr id="18" name="TextBox 17">
            <a:extLst>
              <a:ext uri="{FF2B5EF4-FFF2-40B4-BE49-F238E27FC236}">
                <a16:creationId xmlns:a16="http://schemas.microsoft.com/office/drawing/2014/main" id="{69317F69-E0A3-2549-8941-49C8A93D349D}"/>
              </a:ext>
            </a:extLst>
          </p:cNvPr>
          <p:cNvSpPr txBox="1">
            <a:spLocks noGrp="1" noRot="1" noMove="1" noResize="1" noEditPoints="1" noAdjustHandles="1" noChangeArrowheads="1" noChangeShapeType="1"/>
          </p:cNvSpPr>
          <p:nvPr/>
        </p:nvSpPr>
        <p:spPr>
          <a:xfrm>
            <a:off x="7397217" y="1299591"/>
            <a:ext cx="1890180" cy="369332"/>
          </a:xfrm>
          <a:prstGeom prst="rect">
            <a:avLst/>
          </a:prstGeom>
          <a:noFill/>
          <a:ln>
            <a:noFill/>
          </a:ln>
        </p:spPr>
        <p:txBody>
          <a:bodyPr wrap="square" rtlCol="0">
            <a:spAutoFit/>
          </a:bodyPr>
          <a:lstStyle/>
          <a:p>
            <a:r>
              <a:rPr lang="en-US" b="1" dirty="0"/>
              <a:t>Weekly Mtg:</a:t>
            </a:r>
          </a:p>
        </p:txBody>
      </p:sp>
    </p:spTree>
    <p:extLst>
      <p:ext uri="{BB962C8B-B14F-4D97-AF65-F5344CB8AC3E}">
        <p14:creationId xmlns:p14="http://schemas.microsoft.com/office/powerpoint/2010/main" val="23139352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CapstoneStatusReportTemplate.potx" id="{A3692540-E5C2-48CB-9700-763F99D50944}" vid="{81DC28FA-4C92-49C4-8DA3-28DB72FBDF25}"/>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CapstoneStatusReportTemplate</Template>
  <TotalTime>424</TotalTime>
  <Words>247</Words>
  <Application>Microsoft Office PowerPoint</Application>
  <PresentationFormat>Widescreen</PresentationFormat>
  <Paragraphs>24</Paragraphs>
  <Slides>1</Slides>
  <Notes>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Arial</vt:lpstr>
      <vt:lpstr>Calibri</vt:lpstr>
      <vt:lpstr>Courier New</vt:lpstr>
      <vt:lpstr>Wingdings</vt:lpstr>
      <vt:lpstr>Office Theme</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Project Status Report:  CEEn-2016CPST-&lt;xxx&gt;: &lt;project title&gt; Team Members:  &lt;team member names&gt; Date:  &lt;date&gt;</dc:title>
  <dc:creator>Windows User</dc:creator>
  <cp:lastModifiedBy>Keeton Knight</cp:lastModifiedBy>
  <cp:revision>25</cp:revision>
  <dcterms:created xsi:type="dcterms:W3CDTF">2017-01-09T14:30:38Z</dcterms:created>
  <dcterms:modified xsi:type="dcterms:W3CDTF">2024-02-26T23:08:53Z</dcterms:modified>
</cp:coreProperties>
</file>