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3"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autoAdjust="0"/>
    <p:restoredTop sz="94660"/>
  </p:normalViewPr>
  <p:slideViewPr>
    <p:cSldViewPr snapToGrid="0">
      <p:cViewPr varScale="1">
        <p:scale>
          <a:sx n="111" d="100"/>
          <a:sy n="111" d="100"/>
        </p:scale>
        <p:origin x="115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February 26,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February 26,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2/26/2024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2/26/2024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A6B9D33-1789-3D73-C73A-E39C92F2E6B7}"/>
              </a:ext>
            </a:extLst>
          </p:cNvPr>
          <p:cNvSpPr/>
          <p:nvPr/>
        </p:nvSpPr>
        <p:spPr>
          <a:xfrm>
            <a:off x="7619315" y="1360711"/>
            <a:ext cx="1687132" cy="2769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129BFEF2-373E-D66A-9BE3-529662175AE8}"/>
              </a:ext>
            </a:extLst>
          </p:cNvPr>
          <p:cNvSpPr>
            <a:spLocks noGrp="1"/>
          </p:cNvSpPr>
          <p:nvPr>
            <p:ph type="body" sz="quarter" idx="10"/>
          </p:nvPr>
        </p:nvSpPr>
        <p:spPr/>
        <p:txBody>
          <a:bodyPr/>
          <a:lstStyle/>
          <a:p>
            <a:r>
              <a:rPr lang="en-US" dirty="0"/>
              <a:t>01</a:t>
            </a:r>
          </a:p>
        </p:txBody>
      </p:sp>
      <p:sp>
        <p:nvSpPr>
          <p:cNvPr id="3" name="Text Placeholder 2">
            <a:extLst>
              <a:ext uri="{FF2B5EF4-FFF2-40B4-BE49-F238E27FC236}">
                <a16:creationId xmlns:a16="http://schemas.microsoft.com/office/drawing/2014/main" id="{D54DB4AE-C72D-36B0-BE0F-734414519A2D}"/>
              </a:ext>
            </a:extLst>
          </p:cNvPr>
          <p:cNvSpPr>
            <a:spLocks noGrp="1"/>
          </p:cNvSpPr>
          <p:nvPr>
            <p:ph type="body" sz="quarter" idx="11"/>
          </p:nvPr>
        </p:nvSpPr>
        <p:spPr/>
        <p:txBody>
          <a:bodyPr/>
          <a:lstStyle/>
          <a:p>
            <a:r>
              <a:rPr lang="en-US" dirty="0"/>
              <a:t>Spanish Fork City Crash Database</a:t>
            </a:r>
          </a:p>
        </p:txBody>
      </p:sp>
      <p:sp>
        <p:nvSpPr>
          <p:cNvPr id="4" name="Text Placeholder 3">
            <a:extLst>
              <a:ext uri="{FF2B5EF4-FFF2-40B4-BE49-F238E27FC236}">
                <a16:creationId xmlns:a16="http://schemas.microsoft.com/office/drawing/2014/main" id="{7720BB35-3B64-4AA5-4B3F-39F5BE86DCD3}"/>
              </a:ext>
            </a:extLst>
          </p:cNvPr>
          <p:cNvSpPr>
            <a:spLocks noGrp="1"/>
          </p:cNvSpPr>
          <p:nvPr>
            <p:ph type="body" sz="quarter" idx="12"/>
          </p:nvPr>
        </p:nvSpPr>
        <p:spPr/>
        <p:txBody>
          <a:bodyPr/>
          <a:lstStyle/>
          <a:p>
            <a:r>
              <a:rPr lang="en-US" dirty="0"/>
              <a:t>Andrew Heathcote, Antonio Ruiz, </a:t>
            </a:r>
            <a:r>
              <a:rPr lang="en-US" dirty="0" err="1"/>
              <a:t>Mckenzie</a:t>
            </a:r>
            <a:r>
              <a:rPr lang="en-US" dirty="0"/>
              <a:t> Loo, Keeton Knight</a:t>
            </a:r>
          </a:p>
        </p:txBody>
      </p:sp>
      <p:sp>
        <p:nvSpPr>
          <p:cNvPr id="5" name="Text Placeholder 4">
            <a:extLst>
              <a:ext uri="{FF2B5EF4-FFF2-40B4-BE49-F238E27FC236}">
                <a16:creationId xmlns:a16="http://schemas.microsoft.com/office/drawing/2014/main" id="{716BBD5E-F229-4A0B-149C-E301DF31AADD}"/>
              </a:ext>
            </a:extLst>
          </p:cNvPr>
          <p:cNvSpPr>
            <a:spLocks noGrp="1"/>
          </p:cNvSpPr>
          <p:nvPr>
            <p:ph type="body" sz="quarter" idx="13"/>
          </p:nvPr>
        </p:nvSpPr>
        <p:spPr>
          <a:xfrm>
            <a:off x="8804129" y="1347106"/>
            <a:ext cx="3387871" cy="309657"/>
          </a:xfrm>
        </p:spPr>
        <p:txBody>
          <a:bodyPr/>
          <a:lstStyle/>
          <a:p>
            <a:r>
              <a:rPr lang="en-US" dirty="0"/>
              <a:t>11 AM Tuesday over Zoom</a:t>
            </a:r>
          </a:p>
        </p:txBody>
      </p:sp>
      <p:sp>
        <p:nvSpPr>
          <p:cNvPr id="6" name="Date Placeholder 5">
            <a:extLst>
              <a:ext uri="{FF2B5EF4-FFF2-40B4-BE49-F238E27FC236}">
                <a16:creationId xmlns:a16="http://schemas.microsoft.com/office/drawing/2014/main" id="{FC4D8B34-7D60-16C9-98E4-0DD8353D2464}"/>
              </a:ext>
            </a:extLst>
          </p:cNvPr>
          <p:cNvSpPr>
            <a:spLocks noGrp="1"/>
          </p:cNvSpPr>
          <p:nvPr>
            <p:ph type="dt" sz="half" idx="2"/>
          </p:nvPr>
        </p:nvSpPr>
        <p:spPr/>
        <p:txBody>
          <a:bodyPr/>
          <a:lstStyle/>
          <a:p>
            <a:fld id="{BB8E5E48-43A3-4448-B2D8-069D207BDBF1}" type="datetime1">
              <a:rPr lang="en-US" smtClean="0"/>
              <a:t>2/26/2024</a:t>
            </a:fld>
            <a:endParaRPr lang="en-US"/>
          </a:p>
        </p:txBody>
      </p:sp>
      <p:sp>
        <p:nvSpPr>
          <p:cNvPr id="7" name="Slide Number Placeholder 6">
            <a:extLst>
              <a:ext uri="{FF2B5EF4-FFF2-40B4-BE49-F238E27FC236}">
                <a16:creationId xmlns:a16="http://schemas.microsoft.com/office/drawing/2014/main" id="{95D8C30C-933D-AFAC-3565-966793919F92}"/>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8" name="Content Placeholder 7">
            <a:extLst>
              <a:ext uri="{FF2B5EF4-FFF2-40B4-BE49-F238E27FC236}">
                <a16:creationId xmlns:a16="http://schemas.microsoft.com/office/drawing/2014/main" id="{DCC9F4DD-D6AE-1FB0-5CF9-70F75E6841EA}"/>
              </a:ext>
            </a:extLst>
          </p:cNvPr>
          <p:cNvSpPr>
            <a:spLocks noGrp="1"/>
          </p:cNvSpPr>
          <p:nvPr>
            <p:ph sz="quarter" idx="15"/>
          </p:nvPr>
        </p:nvSpPr>
        <p:spPr/>
        <p:txBody>
          <a:bodyPr/>
          <a:lstStyle/>
          <a:p>
            <a:r>
              <a:rPr lang="en-US" dirty="0"/>
              <a:t>Andrew and Keeton are going to start working on the final essay and presentation a bit while still helping Kenzie and Antonio with the more technical tasks that remain to be completed. </a:t>
            </a:r>
          </a:p>
          <a:p>
            <a:r>
              <a:rPr lang="en-US" dirty="0"/>
              <a:t>We are also going to look at completing a set of instructions for how the program runs. </a:t>
            </a:r>
          </a:p>
          <a:p>
            <a:r>
              <a:rPr lang="en-US" dirty="0"/>
              <a:t>A lunch meeting with Dylan is being planned .</a:t>
            </a:r>
          </a:p>
        </p:txBody>
      </p:sp>
      <p:sp>
        <p:nvSpPr>
          <p:cNvPr id="9" name="Content Placeholder 8">
            <a:extLst>
              <a:ext uri="{FF2B5EF4-FFF2-40B4-BE49-F238E27FC236}">
                <a16:creationId xmlns:a16="http://schemas.microsoft.com/office/drawing/2014/main" id="{2D3F5252-9B1E-06A1-FD65-E9C758D692EF}"/>
              </a:ext>
            </a:extLst>
          </p:cNvPr>
          <p:cNvSpPr>
            <a:spLocks noGrp="1"/>
          </p:cNvSpPr>
          <p:nvPr>
            <p:ph sz="quarter" idx="17"/>
          </p:nvPr>
        </p:nvSpPr>
        <p:spPr/>
        <p:txBody>
          <a:bodyPr/>
          <a:lstStyle/>
          <a:p>
            <a:r>
              <a:rPr lang="en-US" dirty="0"/>
              <a:t>Most addresses are accounted for and can be easily transmitted to csv coordinates.</a:t>
            </a:r>
          </a:p>
          <a:p>
            <a:r>
              <a:rPr lang="en-US" dirty="0"/>
              <a:t>Police report to GPS coordinates coding is almost complete.</a:t>
            </a:r>
          </a:p>
          <a:p>
            <a:r>
              <a:rPr lang="en-US" dirty="0"/>
              <a:t>A GIS file with the proper data points is in production.</a:t>
            </a:r>
          </a:p>
          <a:p>
            <a:r>
              <a:rPr lang="en-US" dirty="0"/>
              <a:t>Coordination with Dr. Schultz and Dylan is improving. </a:t>
            </a:r>
          </a:p>
        </p:txBody>
      </p:sp>
      <p:sp>
        <p:nvSpPr>
          <p:cNvPr id="10" name="Content Placeholder 9">
            <a:extLst>
              <a:ext uri="{FF2B5EF4-FFF2-40B4-BE49-F238E27FC236}">
                <a16:creationId xmlns:a16="http://schemas.microsoft.com/office/drawing/2014/main" id="{86E39924-3C8A-76CC-1E24-EA69AE4A3E7C}"/>
              </a:ext>
            </a:extLst>
          </p:cNvPr>
          <p:cNvSpPr>
            <a:spLocks noGrp="1"/>
          </p:cNvSpPr>
          <p:nvPr>
            <p:ph sz="quarter" idx="18"/>
          </p:nvPr>
        </p:nvSpPr>
        <p:spPr/>
        <p:txBody>
          <a:bodyPr/>
          <a:lstStyle/>
          <a:p>
            <a:r>
              <a:rPr lang="en-US" dirty="0"/>
              <a:t>Much of the team has been busy with midterms.</a:t>
            </a:r>
          </a:p>
          <a:p>
            <a:r>
              <a:rPr lang="en-US" dirty="0"/>
              <a:t>Though we are still working on the actual project, we have started to look at the final essay and presentation that we will have to prepare at the conclusion of the project. </a:t>
            </a:r>
          </a:p>
          <a:p>
            <a:r>
              <a:rPr lang="en-US" dirty="0"/>
              <a:t>We are still working on the coding challenging of converting and transferring the data. </a:t>
            </a:r>
          </a:p>
        </p:txBody>
      </p:sp>
      <p:sp>
        <p:nvSpPr>
          <p:cNvPr id="11" name="Content Placeholder 10">
            <a:extLst>
              <a:ext uri="{FF2B5EF4-FFF2-40B4-BE49-F238E27FC236}">
                <a16:creationId xmlns:a16="http://schemas.microsoft.com/office/drawing/2014/main" id="{7B6CEBEC-EC75-EDE8-9E93-275E05E85686}"/>
              </a:ext>
            </a:extLst>
          </p:cNvPr>
          <p:cNvSpPr>
            <a:spLocks noGrp="1"/>
          </p:cNvSpPr>
          <p:nvPr>
            <p:ph sz="quarter" idx="19"/>
          </p:nvPr>
        </p:nvSpPr>
        <p:spPr/>
        <p:txBody>
          <a:bodyPr/>
          <a:lstStyle/>
          <a:p>
            <a:r>
              <a:rPr lang="en-US" dirty="0"/>
              <a:t>Andrew and Keeton created a list of these locations and are finding proper GPS coordinate substitutes.</a:t>
            </a:r>
          </a:p>
          <a:p>
            <a:r>
              <a:rPr lang="en-US" dirty="0"/>
              <a:t>Kenzie has still been working on the code that will turn the CSV of addresses into a CSV of GPS coordinates.</a:t>
            </a:r>
          </a:p>
          <a:p>
            <a:r>
              <a:rPr lang="en-US" dirty="0"/>
              <a:t>Antonio has continued working of the code for the automatic upload.</a:t>
            </a:r>
          </a:p>
          <a:p>
            <a:endParaRPr lang="en-US" dirty="0"/>
          </a:p>
        </p:txBody>
      </p:sp>
      <p:sp>
        <p:nvSpPr>
          <p:cNvPr id="12" name="Text Placeholder 11">
            <a:extLst>
              <a:ext uri="{FF2B5EF4-FFF2-40B4-BE49-F238E27FC236}">
                <a16:creationId xmlns:a16="http://schemas.microsoft.com/office/drawing/2014/main" id="{0A5D755C-7D2F-F275-9523-BE8F13D69E1D}"/>
              </a:ext>
            </a:extLst>
          </p:cNvPr>
          <p:cNvSpPr>
            <a:spLocks noGrp="1"/>
          </p:cNvSpPr>
          <p:nvPr>
            <p:ph type="body" sz="quarter" idx="20"/>
          </p:nvPr>
        </p:nvSpPr>
        <p:spPr/>
        <p:txBody>
          <a:bodyPr/>
          <a:lstStyle/>
          <a:p>
            <a:r>
              <a:rPr lang="en-US" dirty="0"/>
              <a:t>1.5</a:t>
            </a:r>
          </a:p>
        </p:txBody>
      </p:sp>
      <p:sp>
        <p:nvSpPr>
          <p:cNvPr id="13" name="Text Placeholder 12">
            <a:extLst>
              <a:ext uri="{FF2B5EF4-FFF2-40B4-BE49-F238E27FC236}">
                <a16:creationId xmlns:a16="http://schemas.microsoft.com/office/drawing/2014/main" id="{DDDB5867-DEF6-C783-AD59-8469A93BCB23}"/>
              </a:ext>
            </a:extLst>
          </p:cNvPr>
          <p:cNvSpPr>
            <a:spLocks noGrp="1"/>
          </p:cNvSpPr>
          <p:nvPr>
            <p:ph type="body" sz="quarter" idx="21"/>
          </p:nvPr>
        </p:nvSpPr>
        <p:spPr/>
        <p:txBody>
          <a:bodyPr/>
          <a:lstStyle/>
          <a:p>
            <a:r>
              <a:rPr lang="en-US" dirty="0"/>
              <a:t>1.5</a:t>
            </a:r>
          </a:p>
        </p:txBody>
      </p:sp>
      <p:sp>
        <p:nvSpPr>
          <p:cNvPr id="14" name="Text Placeholder 13">
            <a:extLst>
              <a:ext uri="{FF2B5EF4-FFF2-40B4-BE49-F238E27FC236}">
                <a16:creationId xmlns:a16="http://schemas.microsoft.com/office/drawing/2014/main" id="{B4F4176A-8CC1-D3D0-5B29-737DC0F49D99}"/>
              </a:ext>
            </a:extLst>
          </p:cNvPr>
          <p:cNvSpPr>
            <a:spLocks noGrp="1"/>
          </p:cNvSpPr>
          <p:nvPr>
            <p:ph type="body" sz="quarter" idx="22"/>
          </p:nvPr>
        </p:nvSpPr>
        <p:spPr/>
        <p:txBody>
          <a:bodyPr/>
          <a:lstStyle/>
          <a:p>
            <a:r>
              <a:rPr lang="en-US" dirty="0"/>
              <a:t>1.5</a:t>
            </a:r>
          </a:p>
        </p:txBody>
      </p:sp>
      <p:sp>
        <p:nvSpPr>
          <p:cNvPr id="15" name="Text Placeholder 14">
            <a:extLst>
              <a:ext uri="{FF2B5EF4-FFF2-40B4-BE49-F238E27FC236}">
                <a16:creationId xmlns:a16="http://schemas.microsoft.com/office/drawing/2014/main" id="{3AFD5CDE-4525-7406-4CC2-046933CB79BF}"/>
              </a:ext>
            </a:extLst>
          </p:cNvPr>
          <p:cNvSpPr>
            <a:spLocks noGrp="1"/>
          </p:cNvSpPr>
          <p:nvPr>
            <p:ph type="body" sz="quarter" idx="23"/>
          </p:nvPr>
        </p:nvSpPr>
        <p:spPr/>
        <p:txBody>
          <a:bodyPr/>
          <a:lstStyle/>
          <a:p>
            <a:r>
              <a:rPr lang="en-US" dirty="0"/>
              <a:t>1.5</a:t>
            </a:r>
          </a:p>
        </p:txBody>
      </p:sp>
      <p:sp>
        <p:nvSpPr>
          <p:cNvPr id="16" name="Text Placeholder 15">
            <a:extLst>
              <a:ext uri="{FF2B5EF4-FFF2-40B4-BE49-F238E27FC236}">
                <a16:creationId xmlns:a16="http://schemas.microsoft.com/office/drawing/2014/main" id="{E93C3907-48DA-2D1A-AF95-BCDDD2DDF8E0}"/>
              </a:ext>
            </a:extLst>
          </p:cNvPr>
          <p:cNvSpPr>
            <a:spLocks noGrp="1"/>
          </p:cNvSpPr>
          <p:nvPr>
            <p:ph type="body" sz="quarter" idx="24"/>
          </p:nvPr>
        </p:nvSpPr>
        <p:spPr/>
        <p:txBody>
          <a:bodyPr/>
          <a:lstStyle/>
          <a:p>
            <a:endParaRPr lang="en-US"/>
          </a:p>
        </p:txBody>
      </p:sp>
      <p:sp>
        <p:nvSpPr>
          <p:cNvPr id="18" name="TextBox 17">
            <a:extLst>
              <a:ext uri="{FF2B5EF4-FFF2-40B4-BE49-F238E27FC236}">
                <a16:creationId xmlns:a16="http://schemas.microsoft.com/office/drawing/2014/main" id="{69317F69-E0A3-2549-8941-49C8A93D349D}"/>
              </a:ext>
            </a:extLst>
          </p:cNvPr>
          <p:cNvSpPr txBox="1">
            <a:spLocks noGrp="1" noRot="1" noMove="1" noResize="1" noEditPoints="1" noAdjustHandles="1" noChangeArrowheads="1" noChangeShapeType="1"/>
          </p:cNvSpPr>
          <p:nvPr/>
        </p:nvSpPr>
        <p:spPr>
          <a:xfrm>
            <a:off x="7397217" y="1299591"/>
            <a:ext cx="1890180" cy="369332"/>
          </a:xfrm>
          <a:prstGeom prst="rect">
            <a:avLst/>
          </a:prstGeom>
          <a:noFill/>
          <a:ln>
            <a:noFill/>
          </a:ln>
        </p:spPr>
        <p:txBody>
          <a:bodyPr wrap="square" rtlCol="0">
            <a:spAutoFit/>
          </a:bodyPr>
          <a:lstStyle/>
          <a:p>
            <a:r>
              <a:rPr lang="en-US" b="1" dirty="0"/>
              <a:t>Weekly Mtg:</a:t>
            </a:r>
          </a:p>
        </p:txBody>
      </p:sp>
    </p:spTree>
    <p:extLst>
      <p:ext uri="{BB962C8B-B14F-4D97-AF65-F5344CB8AC3E}">
        <p14:creationId xmlns:p14="http://schemas.microsoft.com/office/powerpoint/2010/main" val="2313935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424</TotalTime>
  <Words>247</Words>
  <Application>Microsoft Office PowerPoint</Application>
  <PresentationFormat>Widescreen</PresentationFormat>
  <Paragraphs>24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Keeton Knight</cp:lastModifiedBy>
  <cp:revision>25</cp:revision>
  <dcterms:created xsi:type="dcterms:W3CDTF">2017-01-09T14:30:38Z</dcterms:created>
  <dcterms:modified xsi:type="dcterms:W3CDTF">2024-02-26T23:08:53Z</dcterms:modified>
</cp:coreProperties>
</file>