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p:scale>
          <a:sx n="88" d="100"/>
          <a:sy n="88" d="100"/>
        </p:scale>
        <p:origin x="675"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February 26,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February 26,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2/26/2024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2/26/2024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6B9D33-1789-3D73-C73A-E39C92F2E6B7}"/>
              </a:ext>
            </a:extLst>
          </p:cNvPr>
          <p:cNvSpPr/>
          <p:nvPr/>
        </p:nvSpPr>
        <p:spPr>
          <a:xfrm>
            <a:off x="7619315" y="1360711"/>
            <a:ext cx="1687132" cy="276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129BFEF2-373E-D66A-9BE3-529662175AE8}"/>
              </a:ext>
            </a:extLst>
          </p:cNvPr>
          <p:cNvSpPr>
            <a:spLocks noGrp="1"/>
          </p:cNvSpPr>
          <p:nvPr>
            <p:ph type="body" sz="quarter" idx="10"/>
          </p:nvPr>
        </p:nvSpPr>
        <p:spPr/>
        <p:txBody>
          <a:bodyPr/>
          <a:lstStyle/>
          <a:p>
            <a:r>
              <a:rPr lang="en-US" dirty="0"/>
              <a:t>12</a:t>
            </a:r>
          </a:p>
        </p:txBody>
      </p:sp>
      <p:sp>
        <p:nvSpPr>
          <p:cNvPr id="3" name="Text Placeholder 2">
            <a:extLst>
              <a:ext uri="{FF2B5EF4-FFF2-40B4-BE49-F238E27FC236}">
                <a16:creationId xmlns:a16="http://schemas.microsoft.com/office/drawing/2014/main" id="{D54DB4AE-C72D-36B0-BE0F-734414519A2D}"/>
              </a:ext>
            </a:extLst>
          </p:cNvPr>
          <p:cNvSpPr>
            <a:spLocks noGrp="1"/>
          </p:cNvSpPr>
          <p:nvPr>
            <p:ph type="body" sz="quarter" idx="11"/>
          </p:nvPr>
        </p:nvSpPr>
        <p:spPr/>
        <p:txBody>
          <a:bodyPr/>
          <a:lstStyle/>
          <a:p>
            <a:r>
              <a:rPr lang="en-US" dirty="0"/>
              <a:t>EERI Student Design Competition</a:t>
            </a:r>
          </a:p>
        </p:txBody>
      </p:sp>
      <p:sp>
        <p:nvSpPr>
          <p:cNvPr id="4" name="Text Placeholder 3">
            <a:extLst>
              <a:ext uri="{FF2B5EF4-FFF2-40B4-BE49-F238E27FC236}">
                <a16:creationId xmlns:a16="http://schemas.microsoft.com/office/drawing/2014/main" id="{7720BB35-3B64-4AA5-4B3F-39F5BE86DCD3}"/>
              </a:ext>
            </a:extLst>
          </p:cNvPr>
          <p:cNvSpPr>
            <a:spLocks noGrp="1"/>
          </p:cNvSpPr>
          <p:nvPr>
            <p:ph type="body" sz="quarter" idx="12"/>
          </p:nvPr>
        </p:nvSpPr>
        <p:spPr/>
        <p:txBody>
          <a:bodyPr/>
          <a:lstStyle/>
          <a:p>
            <a:r>
              <a:rPr lang="en-US" dirty="0"/>
              <a:t>James Niedens, Adam Siegel, Marcus Allan</a:t>
            </a:r>
          </a:p>
        </p:txBody>
      </p:sp>
      <p:sp>
        <p:nvSpPr>
          <p:cNvPr id="5" name="Text Placeholder 4">
            <a:extLst>
              <a:ext uri="{FF2B5EF4-FFF2-40B4-BE49-F238E27FC236}">
                <a16:creationId xmlns:a16="http://schemas.microsoft.com/office/drawing/2014/main" id="{716BBD5E-F229-4A0B-149C-E301DF31AADD}"/>
              </a:ext>
            </a:extLst>
          </p:cNvPr>
          <p:cNvSpPr>
            <a:spLocks noGrp="1"/>
          </p:cNvSpPr>
          <p:nvPr>
            <p:ph type="body" sz="quarter" idx="13"/>
          </p:nvPr>
        </p:nvSpPr>
        <p:spPr>
          <a:xfrm>
            <a:off x="8804129" y="1347106"/>
            <a:ext cx="3387871" cy="309657"/>
          </a:xfrm>
        </p:spPr>
        <p:txBody>
          <a:bodyPr/>
          <a:lstStyle/>
          <a:p>
            <a:r>
              <a:rPr lang="en-US" i="0" dirty="0">
                <a:solidFill>
                  <a:srgbClr val="242424"/>
                </a:solidFill>
                <a:effectLst/>
                <a:latin typeface="Calibri" panose="020F0502020204030204" pitchFamily="34" charset="0"/>
              </a:rPr>
              <a:t>Monday at 4pm in Soils Lab</a:t>
            </a:r>
            <a:endParaRPr lang="en-US" dirty="0"/>
          </a:p>
        </p:txBody>
      </p:sp>
      <p:sp>
        <p:nvSpPr>
          <p:cNvPr id="6" name="Date Placeholder 5">
            <a:extLst>
              <a:ext uri="{FF2B5EF4-FFF2-40B4-BE49-F238E27FC236}">
                <a16:creationId xmlns:a16="http://schemas.microsoft.com/office/drawing/2014/main" id="{FC4D8B34-7D60-16C9-98E4-0DD8353D2464}"/>
              </a:ext>
            </a:extLst>
          </p:cNvPr>
          <p:cNvSpPr>
            <a:spLocks noGrp="1"/>
          </p:cNvSpPr>
          <p:nvPr>
            <p:ph type="dt" sz="half" idx="2"/>
          </p:nvPr>
        </p:nvSpPr>
        <p:spPr/>
        <p:txBody>
          <a:bodyPr/>
          <a:lstStyle/>
          <a:p>
            <a:fld id="{BB8E5E48-43A3-4448-B2D8-069D207BDBF1}" type="datetime1">
              <a:rPr lang="en-US" smtClean="0"/>
              <a:t>2/26/2024</a:t>
            </a:fld>
            <a:endParaRPr lang="en-US"/>
          </a:p>
        </p:txBody>
      </p:sp>
      <p:sp>
        <p:nvSpPr>
          <p:cNvPr id="7" name="Slide Number Placeholder 6">
            <a:extLst>
              <a:ext uri="{FF2B5EF4-FFF2-40B4-BE49-F238E27FC236}">
                <a16:creationId xmlns:a16="http://schemas.microsoft.com/office/drawing/2014/main" id="{95D8C30C-933D-AFAC-3565-966793919F92}"/>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8" name="Content Placeholder 7">
            <a:extLst>
              <a:ext uri="{FF2B5EF4-FFF2-40B4-BE49-F238E27FC236}">
                <a16:creationId xmlns:a16="http://schemas.microsoft.com/office/drawing/2014/main" id="{DCC9F4DD-D6AE-1FB0-5CF9-70F75E6841EA}"/>
              </a:ext>
            </a:extLst>
          </p:cNvPr>
          <p:cNvSpPr>
            <a:spLocks noGrp="1"/>
          </p:cNvSpPr>
          <p:nvPr>
            <p:ph sz="quarter" idx="15"/>
          </p:nvPr>
        </p:nvSpPr>
        <p:spPr/>
        <p:txBody>
          <a:bodyPr/>
          <a:lstStyle/>
          <a:p>
            <a:r>
              <a:rPr lang="en-US" dirty="0"/>
              <a:t>Drafting for architecture in Revit</a:t>
            </a:r>
          </a:p>
          <a:p>
            <a:r>
              <a:rPr lang="en-US" dirty="0"/>
              <a:t>Trial and error with the laser cutter, scheduling multiple sessions to ensure we have enough time to cut all the pieces we need</a:t>
            </a:r>
          </a:p>
          <a:p>
            <a:r>
              <a:rPr lang="en-US" dirty="0"/>
              <a:t>We’ve done 20+ iterations of designs in RISA to try and match drift on east and west sides. We’re still not where we want to be, but we have ideas on how to get there.</a:t>
            </a:r>
          </a:p>
          <a:p>
            <a:r>
              <a:rPr lang="en-US" dirty="0"/>
              <a:t>Building vertically is slow but we are finding construction techniques that don’t work and refining our techniques</a:t>
            </a:r>
          </a:p>
          <a:p>
            <a:endParaRPr lang="en-US" dirty="0"/>
          </a:p>
        </p:txBody>
      </p:sp>
      <p:sp>
        <p:nvSpPr>
          <p:cNvPr id="9" name="Content Placeholder 8">
            <a:extLst>
              <a:ext uri="{FF2B5EF4-FFF2-40B4-BE49-F238E27FC236}">
                <a16:creationId xmlns:a16="http://schemas.microsoft.com/office/drawing/2014/main" id="{2D3F5252-9B1E-06A1-FD65-E9C758D692EF}"/>
              </a:ext>
            </a:extLst>
          </p:cNvPr>
          <p:cNvSpPr>
            <a:spLocks noGrp="1"/>
          </p:cNvSpPr>
          <p:nvPr>
            <p:ph sz="quarter" idx="17"/>
          </p:nvPr>
        </p:nvSpPr>
        <p:spPr/>
        <p:txBody>
          <a:bodyPr/>
          <a:lstStyle/>
          <a:p>
            <a:r>
              <a:rPr lang="en-US" dirty="0"/>
              <a:t>We have the entire tower build for the prototype tower aside from the exterior columns and rod restraints.</a:t>
            </a:r>
          </a:p>
          <a:p>
            <a:r>
              <a:rPr lang="en-US" dirty="0"/>
              <a:t>We have a good </a:t>
            </a:r>
            <a:r>
              <a:rPr lang="en-US" dirty="0" err="1"/>
              <a:t>risa</a:t>
            </a:r>
            <a:r>
              <a:rPr lang="en-US" dirty="0"/>
              <a:t> analysis that we intend to make better</a:t>
            </a:r>
          </a:p>
          <a:p>
            <a:r>
              <a:rPr lang="en-US" dirty="0"/>
              <a:t>We have ordered more wood to finish our current tower and to have enough for </a:t>
            </a:r>
            <a:r>
              <a:rPr lang="en-US"/>
              <a:t>our next tower.</a:t>
            </a:r>
            <a:endParaRPr lang="en-US" dirty="0"/>
          </a:p>
          <a:p>
            <a:endParaRPr lang="en-US" dirty="0"/>
          </a:p>
        </p:txBody>
      </p:sp>
      <p:sp>
        <p:nvSpPr>
          <p:cNvPr id="10" name="Content Placeholder 9">
            <a:extLst>
              <a:ext uri="{FF2B5EF4-FFF2-40B4-BE49-F238E27FC236}">
                <a16:creationId xmlns:a16="http://schemas.microsoft.com/office/drawing/2014/main" id="{86E39924-3C8A-76CC-1E24-EA69AE4A3E7C}"/>
              </a:ext>
            </a:extLst>
          </p:cNvPr>
          <p:cNvSpPr>
            <a:spLocks noGrp="1"/>
          </p:cNvSpPr>
          <p:nvPr>
            <p:ph sz="quarter" idx="18"/>
          </p:nvPr>
        </p:nvSpPr>
        <p:spPr/>
        <p:txBody>
          <a:bodyPr/>
          <a:lstStyle/>
          <a:p>
            <a:r>
              <a:rPr lang="en-US" dirty="0"/>
              <a:t>Architecture design</a:t>
            </a:r>
          </a:p>
          <a:p>
            <a:r>
              <a:rPr lang="en-US" dirty="0"/>
              <a:t>The laser cutter availability</a:t>
            </a:r>
          </a:p>
          <a:p>
            <a:r>
              <a:rPr lang="en-US" dirty="0"/>
              <a:t>Risa 3d analysis trying to match drift on east and west sides</a:t>
            </a:r>
          </a:p>
          <a:p>
            <a:r>
              <a:rPr lang="en-US" dirty="0"/>
              <a:t>Building Vertical</a:t>
            </a:r>
          </a:p>
          <a:p>
            <a:r>
              <a:rPr lang="en-US" dirty="0"/>
              <a:t>Out of wood</a:t>
            </a:r>
          </a:p>
        </p:txBody>
      </p:sp>
      <p:sp>
        <p:nvSpPr>
          <p:cNvPr id="11" name="Content Placeholder 10">
            <a:extLst>
              <a:ext uri="{FF2B5EF4-FFF2-40B4-BE49-F238E27FC236}">
                <a16:creationId xmlns:a16="http://schemas.microsoft.com/office/drawing/2014/main" id="{7B6CEBEC-EC75-EDE8-9E93-275E05E85686}"/>
              </a:ext>
            </a:extLst>
          </p:cNvPr>
          <p:cNvSpPr>
            <a:spLocks noGrp="1"/>
          </p:cNvSpPr>
          <p:nvPr>
            <p:ph sz="quarter" idx="19"/>
          </p:nvPr>
        </p:nvSpPr>
        <p:spPr/>
        <p:txBody>
          <a:bodyPr/>
          <a:lstStyle/>
          <a:p>
            <a:r>
              <a:rPr lang="en-US" dirty="0"/>
              <a:t>Marcus has a draft of the architecture design of the building. It is a high performance approach. He is modeling it in </a:t>
            </a:r>
            <a:r>
              <a:rPr lang="en-US" dirty="0" err="1"/>
              <a:t>revit</a:t>
            </a:r>
            <a:endParaRPr lang="en-US" dirty="0"/>
          </a:p>
          <a:p>
            <a:r>
              <a:rPr lang="en-US" dirty="0"/>
              <a:t>We are in a good cycle of cutting and building</a:t>
            </a:r>
          </a:p>
          <a:p>
            <a:r>
              <a:rPr lang="en-US" dirty="0"/>
              <a:t>We have a decent lateral EW design in </a:t>
            </a:r>
            <a:r>
              <a:rPr lang="en-US" dirty="0" err="1"/>
              <a:t>risa</a:t>
            </a:r>
            <a:r>
              <a:rPr lang="en-US" dirty="0"/>
              <a:t>, but we want to refine it,</a:t>
            </a:r>
          </a:p>
          <a:p>
            <a:r>
              <a:rPr lang="en-US" dirty="0"/>
              <a:t>Going vertical was a lot slower than expected this week so we are working on developing a process to expedite this process</a:t>
            </a:r>
          </a:p>
          <a:p>
            <a:r>
              <a:rPr lang="en-US" dirty="0"/>
              <a:t>We bought all thread rods from home depot to use in our shake tests</a:t>
            </a:r>
          </a:p>
          <a:p>
            <a:endParaRPr lang="en-US" dirty="0"/>
          </a:p>
        </p:txBody>
      </p:sp>
      <p:sp>
        <p:nvSpPr>
          <p:cNvPr id="12" name="Text Placeholder 11">
            <a:extLst>
              <a:ext uri="{FF2B5EF4-FFF2-40B4-BE49-F238E27FC236}">
                <a16:creationId xmlns:a16="http://schemas.microsoft.com/office/drawing/2014/main" id="{0A5D755C-7D2F-F275-9523-BE8F13D69E1D}"/>
              </a:ext>
            </a:extLst>
          </p:cNvPr>
          <p:cNvSpPr>
            <a:spLocks noGrp="1"/>
          </p:cNvSpPr>
          <p:nvPr>
            <p:ph type="body" sz="quarter" idx="20"/>
          </p:nvPr>
        </p:nvSpPr>
        <p:spPr/>
        <p:txBody>
          <a:bodyPr/>
          <a:lstStyle/>
          <a:p>
            <a:r>
              <a:rPr lang="en-US" dirty="0"/>
              <a:t>14.5</a:t>
            </a:r>
          </a:p>
        </p:txBody>
      </p:sp>
      <p:sp>
        <p:nvSpPr>
          <p:cNvPr id="13" name="Text Placeholder 12">
            <a:extLst>
              <a:ext uri="{FF2B5EF4-FFF2-40B4-BE49-F238E27FC236}">
                <a16:creationId xmlns:a16="http://schemas.microsoft.com/office/drawing/2014/main" id="{DDDB5867-DEF6-C783-AD59-8469A93BCB23}"/>
              </a:ext>
            </a:extLst>
          </p:cNvPr>
          <p:cNvSpPr>
            <a:spLocks noGrp="1"/>
          </p:cNvSpPr>
          <p:nvPr>
            <p:ph type="body" sz="quarter" idx="21"/>
          </p:nvPr>
        </p:nvSpPr>
        <p:spPr/>
        <p:txBody>
          <a:bodyPr/>
          <a:lstStyle/>
          <a:p>
            <a:r>
              <a:rPr lang="en-US" dirty="0"/>
              <a:t>6</a:t>
            </a:r>
          </a:p>
        </p:txBody>
      </p:sp>
      <p:sp>
        <p:nvSpPr>
          <p:cNvPr id="14" name="Text Placeholder 13">
            <a:extLst>
              <a:ext uri="{FF2B5EF4-FFF2-40B4-BE49-F238E27FC236}">
                <a16:creationId xmlns:a16="http://schemas.microsoft.com/office/drawing/2014/main" id="{B4F4176A-8CC1-D3D0-5B29-737DC0F49D99}"/>
              </a:ext>
            </a:extLst>
          </p:cNvPr>
          <p:cNvSpPr>
            <a:spLocks noGrp="1"/>
          </p:cNvSpPr>
          <p:nvPr>
            <p:ph type="body" sz="quarter" idx="22"/>
          </p:nvPr>
        </p:nvSpPr>
        <p:spPr/>
        <p:txBody>
          <a:bodyPr/>
          <a:lstStyle/>
          <a:p>
            <a:r>
              <a:rPr lang="en-US" dirty="0"/>
              <a:t>2</a:t>
            </a:r>
          </a:p>
        </p:txBody>
      </p:sp>
      <p:sp>
        <p:nvSpPr>
          <p:cNvPr id="15" name="Text Placeholder 14">
            <a:extLst>
              <a:ext uri="{FF2B5EF4-FFF2-40B4-BE49-F238E27FC236}">
                <a16:creationId xmlns:a16="http://schemas.microsoft.com/office/drawing/2014/main" id="{3AFD5CDE-4525-7406-4CC2-046933CB79BF}"/>
              </a:ext>
            </a:extLst>
          </p:cNvPr>
          <p:cNvSpPr>
            <a:spLocks noGrp="1"/>
          </p:cNvSpPr>
          <p:nvPr>
            <p:ph type="body" sz="quarter" idx="23"/>
          </p:nvPr>
        </p:nvSpPr>
        <p:spPr/>
        <p:txBody>
          <a:bodyPr/>
          <a:lstStyle/>
          <a:p>
            <a:endParaRPr lang="en-US"/>
          </a:p>
        </p:txBody>
      </p:sp>
      <p:sp>
        <p:nvSpPr>
          <p:cNvPr id="16" name="Text Placeholder 15">
            <a:extLst>
              <a:ext uri="{FF2B5EF4-FFF2-40B4-BE49-F238E27FC236}">
                <a16:creationId xmlns:a16="http://schemas.microsoft.com/office/drawing/2014/main" id="{E93C3907-48DA-2D1A-AF95-BCDDD2DDF8E0}"/>
              </a:ext>
            </a:extLst>
          </p:cNvPr>
          <p:cNvSpPr>
            <a:spLocks noGrp="1"/>
          </p:cNvSpPr>
          <p:nvPr>
            <p:ph type="body" sz="quarter" idx="24"/>
          </p:nvPr>
        </p:nvSpPr>
        <p:spPr/>
        <p:txBody>
          <a:bodyPr/>
          <a:lstStyle/>
          <a:p>
            <a:endParaRPr lang="en-US"/>
          </a:p>
        </p:txBody>
      </p:sp>
      <p:sp>
        <p:nvSpPr>
          <p:cNvPr id="18" name="TextBox 17">
            <a:extLst>
              <a:ext uri="{FF2B5EF4-FFF2-40B4-BE49-F238E27FC236}">
                <a16:creationId xmlns:a16="http://schemas.microsoft.com/office/drawing/2014/main" id="{69317F69-E0A3-2549-8941-49C8A93D349D}"/>
              </a:ext>
            </a:extLst>
          </p:cNvPr>
          <p:cNvSpPr txBox="1">
            <a:spLocks noGrp="1" noRot="1" noMove="1" noResize="1" noEditPoints="1" noAdjustHandles="1" noChangeArrowheads="1" noChangeShapeType="1"/>
          </p:cNvSpPr>
          <p:nvPr/>
        </p:nvSpPr>
        <p:spPr>
          <a:xfrm>
            <a:off x="7397217" y="1299591"/>
            <a:ext cx="1890180" cy="369332"/>
          </a:xfrm>
          <a:prstGeom prst="rect">
            <a:avLst/>
          </a:prstGeom>
          <a:noFill/>
          <a:ln>
            <a:noFill/>
          </a:ln>
        </p:spPr>
        <p:txBody>
          <a:bodyPr wrap="square" rtlCol="0">
            <a:spAutoFit/>
          </a:bodyPr>
          <a:lstStyle/>
          <a:p>
            <a:r>
              <a:rPr lang="en-US" b="1" dirty="0"/>
              <a:t>Weekly Mtg:</a:t>
            </a:r>
          </a:p>
        </p:txBody>
      </p:sp>
    </p:spTree>
    <p:extLst>
      <p:ext uri="{BB962C8B-B14F-4D97-AF65-F5344CB8AC3E}">
        <p14:creationId xmlns:p14="http://schemas.microsoft.com/office/powerpoint/2010/main" val="231393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403</TotalTime>
  <Words>273</Words>
  <Application>Microsoft Office PowerPoint</Application>
  <PresentationFormat>Widescreen</PresentationFormat>
  <Paragraphs>27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James Niedens</cp:lastModifiedBy>
  <cp:revision>26</cp:revision>
  <dcterms:created xsi:type="dcterms:W3CDTF">2017-01-09T14:30:38Z</dcterms:created>
  <dcterms:modified xsi:type="dcterms:W3CDTF">2024-02-26T23:39:49Z</dcterms:modified>
</cp:coreProperties>
</file>