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26,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26,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/>
              <a:t>02/20/2024 – 5:00 PM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2/26/2024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Nic and Hideaki in charge of Foundation design:</a:t>
            </a:r>
          </a:p>
          <a:p>
            <a:r>
              <a:rPr lang="en-US" dirty="0"/>
              <a:t>Searching for Flood Maps and Scouring data (preliminary search indicate 1-3 feet of water)</a:t>
            </a:r>
          </a:p>
          <a:p>
            <a:r>
              <a:rPr lang="en-US" sz="1200" dirty="0"/>
              <a:t>Steven and Connor in charge of soil testing:</a:t>
            </a:r>
          </a:p>
          <a:p>
            <a:r>
              <a:rPr lang="en-US" dirty="0"/>
              <a:t>In progress of converting the soil test result and classification into a excel file and CAD drawing</a:t>
            </a:r>
            <a:endParaRPr lang="en-US" sz="1200" dirty="0"/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Interpret the gradation result into a soil profile</a:t>
            </a:r>
          </a:p>
          <a:p>
            <a:r>
              <a:rPr lang="en-US" dirty="0"/>
              <a:t>Schedule meeting with Dr Rollins once we finish our soil profile</a:t>
            </a:r>
          </a:p>
          <a:p>
            <a:r>
              <a:rPr lang="en-US" dirty="0"/>
              <a:t>Schedule meeting with Dr Hotchkiss for some Scouring question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Our soil sample is not that much since we split the sample with AGEC therefore the reliability of the soil sample is a bit less. </a:t>
            </a:r>
          </a:p>
          <a:p>
            <a:r>
              <a:rPr lang="en-US" dirty="0"/>
              <a:t>The sample amount should be alright, we can cross check with AGEC for more certainty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In progress of discussing the Soil Classification</a:t>
            </a:r>
          </a:p>
          <a:p>
            <a:r>
              <a:rPr lang="en-US" dirty="0"/>
              <a:t>Working on the digital soil profile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A7B8DD-7B7A-0EDD-2814-CAF62973D407}"/>
              </a:ext>
            </a:extLst>
          </p:cNvPr>
          <p:cNvSpPr txBox="1"/>
          <p:nvPr/>
        </p:nvSpPr>
        <p:spPr>
          <a:xfrm>
            <a:off x="1694040" y="1910378"/>
            <a:ext cx="6153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Heber Pedestrian Bridge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404</TotalTime>
  <Words>162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27</cp:revision>
  <dcterms:created xsi:type="dcterms:W3CDTF">2017-01-09T14:30:38Z</dcterms:created>
  <dcterms:modified xsi:type="dcterms:W3CDTF">2024-02-26T22:52:26Z</dcterms:modified>
</cp:coreProperties>
</file>