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p:scale>
          <a:sx n="99" d="100"/>
          <a:sy n="99" d="100"/>
        </p:scale>
        <p:origin x="2256" y="8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notesMaster" Target="notesMasters/notesMaster1.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handoutMaster" Target="handoutMasters/handoutMaster1.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4,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4,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3/4/2024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theme" Target="../theme/theme1.xml" /><Relationship Id="rId1" Type="http://schemas.openxmlformats.org/officeDocument/2006/relationships/slideLayout" Target="../slideLayouts/slideLayout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3/4/2024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14</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Concrete Canoe </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Justin </a:t>
            </a:r>
            <a:r>
              <a:rPr lang="en-US" dirty="0" err="1"/>
              <a:t>Booher</a:t>
            </a:r>
            <a:r>
              <a:rPr lang="en-US" dirty="0"/>
              <a:t>, Josh Fenwick, Emily Cooper </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695007"/>
          </a:xfrm>
        </p:spPr>
        <p:txBody>
          <a:bodyPr/>
          <a:lstStyle/>
          <a:p>
            <a:r>
              <a:rPr lang="en-US" i="0" dirty="0">
                <a:solidFill>
                  <a:srgbClr val="242424"/>
                </a:solidFill>
                <a:effectLst/>
                <a:latin typeface="Calibri" panose="020F0502020204030204" pitchFamily="34" charset="0"/>
              </a:rPr>
              <a:t>Thursday, February 29</a:t>
            </a:r>
            <a:r>
              <a:rPr lang="en-US" i="0" baseline="30000" dirty="0">
                <a:solidFill>
                  <a:srgbClr val="242424"/>
                </a:solidFill>
                <a:effectLst/>
                <a:latin typeface="Calibri" panose="020F0502020204030204" pitchFamily="34" charset="0"/>
              </a:rPr>
              <a:t>th</a:t>
            </a:r>
            <a:r>
              <a:rPr lang="en-US" i="0" dirty="0">
                <a:solidFill>
                  <a:srgbClr val="242424"/>
                </a:solidFill>
                <a:effectLst/>
                <a:latin typeface="Calibri" panose="020F0502020204030204" pitchFamily="34" charset="0"/>
              </a:rPr>
              <a:t>, </a:t>
            </a:r>
          </a:p>
          <a:p>
            <a:r>
              <a:rPr lang="en-US" dirty="0">
                <a:solidFill>
                  <a:srgbClr val="242424"/>
                </a:solidFill>
                <a:latin typeface="Calibri" panose="020F0502020204030204" pitchFamily="34" charset="0"/>
              </a:rPr>
              <a:t>S</a:t>
            </a:r>
            <a:r>
              <a:rPr lang="en-US" i="0" dirty="0">
                <a:solidFill>
                  <a:srgbClr val="242424"/>
                </a:solidFill>
                <a:effectLst/>
                <a:latin typeface="Calibri" panose="020F0502020204030204" pitchFamily="34" charset="0"/>
              </a:rPr>
              <a:t>tructures Lab/Clyde CAEDM Lab</a:t>
            </a:r>
            <a:endParaRPr lang="en-US" dirty="0"/>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3/4/2024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The team met to reorganize our foam pieces onto 3'x8’ sheets in AutoCAD so we can use the sheets Clayton cut</a:t>
            </a:r>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a:xfrm>
            <a:off x="6256604" y="4667250"/>
            <a:ext cx="5649646" cy="1426265"/>
          </a:xfrm>
        </p:spPr>
        <p:txBody>
          <a:bodyPr/>
          <a:lstStyle/>
          <a:p>
            <a:r>
              <a:rPr lang="en-US" dirty="0"/>
              <a:t>We need to order more cement, concrete Stain, saran wrap, caulking/glue, </a:t>
            </a:r>
            <a:r>
              <a:rPr lang="en-US" dirty="0" err="1"/>
              <a:t>qnd</a:t>
            </a:r>
            <a:r>
              <a:rPr lang="en-US" dirty="0"/>
              <a:t> some sort of plastic covering for the concrete to cure. </a:t>
            </a:r>
          </a:p>
          <a:p>
            <a:r>
              <a:rPr lang="en-US" dirty="0"/>
              <a:t>We are waiting for the prototyping lab to program the cutter with us on Thursday and hopefully cut the foam next Monday. </a:t>
            </a:r>
          </a:p>
          <a:p>
            <a:r>
              <a:rPr lang="en-US" dirty="0"/>
              <a:t>Once the foam is cut, we will assemble the mold and then mix and pour.</a:t>
            </a:r>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The team was waiting for a wire hot cutter to be delivered in order for Clayton to cut the foam pieces down to size. </a:t>
            </a:r>
          </a:p>
          <a:p>
            <a:r>
              <a:rPr lang="en-US" dirty="0"/>
              <a:t>The wire cutters came but were shorter than the width if our foam pieces so Clayton cut them along the smaller width. </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Cutting has been postponed longer than hoped for. We’ve rescheduled our time with the Prototyping lab a few times to account for these changes. </a:t>
            </a:r>
          </a:p>
          <a:p>
            <a:r>
              <a:rPr lang="en-US" dirty="0"/>
              <a:t>Unfortunately the sheets Clayton cut with the hot wire crested waves in the sheets so they cannot be used in the lab (they won’t be able to suction down)  but Clayton and Justin were able to find a lab to cut them in so they won’t have waves. </a:t>
            </a:r>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5</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6</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4</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endParaRPr lang="en-US"/>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383</TotalTime>
  <Words>14</Words>
  <Application>Microsoft Office PowerPoint</Application>
  <PresentationFormat>Widescreen</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Emily Cooper</cp:lastModifiedBy>
  <cp:revision>24</cp:revision>
  <dcterms:created xsi:type="dcterms:W3CDTF">2017-01-09T14:30:38Z</dcterms:created>
  <dcterms:modified xsi:type="dcterms:W3CDTF">2024-03-05T00:43:27Z</dcterms:modified>
</cp:coreProperties>
</file>