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4" d="100"/>
          <a:sy n="84" d="100"/>
        </p:scale>
        <p:origin x="55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4,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4,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Steel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Rebekah Higgins, Jenna </a:t>
            </a:r>
            <a:r>
              <a:rPr lang="en-US" dirty="0" err="1"/>
              <a:t>Dayley</a:t>
            </a:r>
            <a:r>
              <a:rPr lang="en-US" dirty="0"/>
              <a:t>, Rory Albrecht, Brandon Goodrich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Monday 3:30-5:00</a:t>
            </a:r>
          </a:p>
          <a:p>
            <a:r>
              <a:rPr lang="en-US" dirty="0"/>
              <a:t>Tuesday 6:30-8:00</a:t>
            </a:r>
          </a:p>
          <a:p>
            <a:r>
              <a:rPr lang="en-US" dirty="0"/>
              <a:t>@ The Structure Lab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reached out to people that are not on the team to find someone that has more welding experience.</a:t>
            </a:r>
          </a:p>
          <a:p>
            <a:r>
              <a:rPr lang="en-US" dirty="0"/>
              <a:t>We brainstormed ideas and one possible solution is that several of us could start working on the poster that we need as well as the final reports.  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project is coming along and we have 5 bays of the 12 bays welded. After that we will need to weld the columns and then we will be able to start practicing building. 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The major challenge that we have encountered is that we have very few people that know how to weld well. </a:t>
            </a:r>
          </a:p>
          <a:p>
            <a:r>
              <a:rPr lang="en-US" dirty="0"/>
              <a:t>Another challenge that we encountered was that because very few of us have welding experience we are struggling to find other things to work on while the welding is happening. 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One of our friends has a welding license and he came to help us weld for a couple of hours and helped us get a lot of work done on the welding side of the project.</a:t>
            </a:r>
          </a:p>
          <a:p>
            <a:r>
              <a:rPr lang="en-US" dirty="0"/>
              <a:t>We have yet to start working on the poster or final report but we are staying busy by finishing cutting and preparing final pieces to be welded.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0C4BC86-86CB-552C-FFA3-6054AF43ADB5}"/>
              </a:ext>
            </a:extLst>
          </p:cNvPr>
          <p:cNvSpPr/>
          <p:nvPr/>
        </p:nvSpPr>
        <p:spPr>
          <a:xfrm>
            <a:off x="2872556" y="1321466"/>
            <a:ext cx="382138" cy="3093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17762" y="1352669"/>
            <a:ext cx="2890988" cy="276999"/>
          </a:xfrm>
        </p:spPr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7591-BC4D-735A-8B65-CFFD30428EF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20592</TotalTime>
  <Words>229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Brandon Goodrich</cp:lastModifiedBy>
  <cp:revision>29</cp:revision>
  <dcterms:created xsi:type="dcterms:W3CDTF">2017-01-09T14:30:38Z</dcterms:created>
  <dcterms:modified xsi:type="dcterms:W3CDTF">2024-03-04T22:38:59Z</dcterms:modified>
</cp:coreProperties>
</file>