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4,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4,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/>
              <a:t>04/3/2024 – 5:00 PM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3/4/2024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Nic and Hideaki in charge of Foundation design:</a:t>
            </a:r>
          </a:p>
          <a:p>
            <a:r>
              <a:rPr lang="en-US" dirty="0"/>
              <a:t>Searching for Flood Maps and Scouring data (preliminary search indicate 1-3 feet of water)</a:t>
            </a:r>
          </a:p>
          <a:p>
            <a:r>
              <a:rPr lang="en-US" dirty="0"/>
              <a:t>Preliminary foundation design presented to Dr Rollins for suggestion today</a:t>
            </a:r>
          </a:p>
          <a:p>
            <a:r>
              <a:rPr lang="en-US" sz="1200" dirty="0"/>
              <a:t>Steven and Connor in charge of soil testing:</a:t>
            </a:r>
          </a:p>
          <a:p>
            <a:r>
              <a:rPr lang="en-US" dirty="0"/>
              <a:t>Test result is converted to soil map and classification into a excel file and CAD drawing</a:t>
            </a:r>
            <a:endParaRPr lang="en-US" sz="1200" dirty="0"/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Soil Profile condensed and will be presented to Dr Rollins</a:t>
            </a:r>
          </a:p>
          <a:p>
            <a:r>
              <a:rPr lang="en-US" dirty="0"/>
              <a:t>Schedule meeting with Dr Rollins once we finish our soil profile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Gathering data for the 100-year flood maps. Contacting Taylor for more information or to inquire if Taylor knows someone at UDOT</a:t>
            </a:r>
          </a:p>
          <a:p>
            <a:r>
              <a:rPr lang="en-US" dirty="0">
                <a:solidFill>
                  <a:srgbClr val="0D0D0D"/>
                </a:solidFill>
                <a:latin typeface="Söhne"/>
              </a:rPr>
              <a:t>Meeting with Dr Rollins 4/3/2024 at 4 PM to discuss our test result and preliminary foundation design</a:t>
            </a:r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Soil Table are mostly done, foundation need some suggestion from Dr Rollins, Scouring data waiting for Taylor reply.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A7B8DD-7B7A-0EDD-2814-CAF62973D407}"/>
              </a:ext>
            </a:extLst>
          </p:cNvPr>
          <p:cNvSpPr txBox="1"/>
          <p:nvPr/>
        </p:nvSpPr>
        <p:spPr>
          <a:xfrm>
            <a:off x="1694040" y="1910378"/>
            <a:ext cx="6153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Heber Pedestrian Bridge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410</TotalTime>
  <Words>169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Söhne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28</cp:revision>
  <dcterms:created xsi:type="dcterms:W3CDTF">2017-01-09T14:30:38Z</dcterms:created>
  <dcterms:modified xsi:type="dcterms:W3CDTF">2024-03-04T21:40:26Z</dcterms:modified>
</cp:coreProperties>
</file>