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p:scale>
          <a:sx n="88" d="100"/>
          <a:sy n="88" d="100"/>
        </p:scale>
        <p:origin x="675" y="8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March 4,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March 4,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3/4/2024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3/4/2024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6B9D33-1789-3D73-C73A-E39C92F2E6B7}"/>
              </a:ext>
            </a:extLst>
          </p:cNvPr>
          <p:cNvSpPr/>
          <p:nvPr/>
        </p:nvSpPr>
        <p:spPr>
          <a:xfrm>
            <a:off x="7619315" y="1360711"/>
            <a:ext cx="1687132" cy="276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129BFEF2-373E-D66A-9BE3-529662175AE8}"/>
              </a:ext>
            </a:extLst>
          </p:cNvPr>
          <p:cNvSpPr>
            <a:spLocks noGrp="1"/>
          </p:cNvSpPr>
          <p:nvPr>
            <p:ph type="body" sz="quarter" idx="10"/>
          </p:nvPr>
        </p:nvSpPr>
        <p:spPr/>
        <p:txBody>
          <a:bodyPr/>
          <a:lstStyle/>
          <a:p>
            <a:r>
              <a:rPr lang="en-US" dirty="0"/>
              <a:t>12</a:t>
            </a:r>
          </a:p>
        </p:txBody>
      </p:sp>
      <p:sp>
        <p:nvSpPr>
          <p:cNvPr id="3" name="Text Placeholder 2">
            <a:extLst>
              <a:ext uri="{FF2B5EF4-FFF2-40B4-BE49-F238E27FC236}">
                <a16:creationId xmlns:a16="http://schemas.microsoft.com/office/drawing/2014/main" id="{D54DB4AE-C72D-36B0-BE0F-734414519A2D}"/>
              </a:ext>
            </a:extLst>
          </p:cNvPr>
          <p:cNvSpPr>
            <a:spLocks noGrp="1"/>
          </p:cNvSpPr>
          <p:nvPr>
            <p:ph type="body" sz="quarter" idx="11"/>
          </p:nvPr>
        </p:nvSpPr>
        <p:spPr/>
        <p:txBody>
          <a:bodyPr/>
          <a:lstStyle/>
          <a:p>
            <a:r>
              <a:rPr lang="en-US" dirty="0"/>
              <a:t>EERI Student Design Competition</a:t>
            </a:r>
          </a:p>
        </p:txBody>
      </p:sp>
      <p:sp>
        <p:nvSpPr>
          <p:cNvPr id="4" name="Text Placeholder 3">
            <a:extLst>
              <a:ext uri="{FF2B5EF4-FFF2-40B4-BE49-F238E27FC236}">
                <a16:creationId xmlns:a16="http://schemas.microsoft.com/office/drawing/2014/main" id="{7720BB35-3B64-4AA5-4B3F-39F5BE86DCD3}"/>
              </a:ext>
            </a:extLst>
          </p:cNvPr>
          <p:cNvSpPr>
            <a:spLocks noGrp="1"/>
          </p:cNvSpPr>
          <p:nvPr>
            <p:ph type="body" sz="quarter" idx="12"/>
          </p:nvPr>
        </p:nvSpPr>
        <p:spPr/>
        <p:txBody>
          <a:bodyPr/>
          <a:lstStyle/>
          <a:p>
            <a:r>
              <a:rPr lang="en-US" dirty="0"/>
              <a:t>James Niedens, Adam Siegel, Marcus Allan</a:t>
            </a:r>
          </a:p>
        </p:txBody>
      </p:sp>
      <p:sp>
        <p:nvSpPr>
          <p:cNvPr id="5" name="Text Placeholder 4">
            <a:extLst>
              <a:ext uri="{FF2B5EF4-FFF2-40B4-BE49-F238E27FC236}">
                <a16:creationId xmlns:a16="http://schemas.microsoft.com/office/drawing/2014/main" id="{716BBD5E-F229-4A0B-149C-E301DF31AADD}"/>
              </a:ext>
            </a:extLst>
          </p:cNvPr>
          <p:cNvSpPr>
            <a:spLocks noGrp="1"/>
          </p:cNvSpPr>
          <p:nvPr>
            <p:ph type="body" sz="quarter" idx="13"/>
          </p:nvPr>
        </p:nvSpPr>
        <p:spPr>
          <a:xfrm>
            <a:off x="8804129" y="1347106"/>
            <a:ext cx="3387871" cy="309657"/>
          </a:xfrm>
        </p:spPr>
        <p:txBody>
          <a:bodyPr/>
          <a:lstStyle/>
          <a:p>
            <a:r>
              <a:rPr lang="en-US" i="0" dirty="0">
                <a:solidFill>
                  <a:srgbClr val="242424"/>
                </a:solidFill>
                <a:effectLst/>
                <a:latin typeface="Calibri" panose="020F0502020204030204" pitchFamily="34" charset="0"/>
              </a:rPr>
              <a:t>Monday at 4pm in Soils Lab</a:t>
            </a:r>
            <a:endParaRPr lang="en-US" dirty="0"/>
          </a:p>
        </p:txBody>
      </p:sp>
      <p:sp>
        <p:nvSpPr>
          <p:cNvPr id="6" name="Date Placeholder 5">
            <a:extLst>
              <a:ext uri="{FF2B5EF4-FFF2-40B4-BE49-F238E27FC236}">
                <a16:creationId xmlns:a16="http://schemas.microsoft.com/office/drawing/2014/main" id="{FC4D8B34-7D60-16C9-98E4-0DD8353D2464}"/>
              </a:ext>
            </a:extLst>
          </p:cNvPr>
          <p:cNvSpPr>
            <a:spLocks noGrp="1"/>
          </p:cNvSpPr>
          <p:nvPr>
            <p:ph type="dt" sz="half" idx="2"/>
          </p:nvPr>
        </p:nvSpPr>
        <p:spPr/>
        <p:txBody>
          <a:bodyPr/>
          <a:lstStyle/>
          <a:p>
            <a:fld id="{BB8E5E48-43A3-4448-B2D8-069D207BDBF1}" type="datetime1">
              <a:rPr lang="en-US" smtClean="0"/>
              <a:t>3/4/2024</a:t>
            </a:fld>
            <a:endParaRPr lang="en-US"/>
          </a:p>
        </p:txBody>
      </p:sp>
      <p:sp>
        <p:nvSpPr>
          <p:cNvPr id="7" name="Slide Number Placeholder 6">
            <a:extLst>
              <a:ext uri="{FF2B5EF4-FFF2-40B4-BE49-F238E27FC236}">
                <a16:creationId xmlns:a16="http://schemas.microsoft.com/office/drawing/2014/main" id="{95D8C30C-933D-AFAC-3565-966793919F92}"/>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8" name="Content Placeholder 7">
            <a:extLst>
              <a:ext uri="{FF2B5EF4-FFF2-40B4-BE49-F238E27FC236}">
                <a16:creationId xmlns:a16="http://schemas.microsoft.com/office/drawing/2014/main" id="{DCC9F4DD-D6AE-1FB0-5CF9-70F75E6841EA}"/>
              </a:ext>
            </a:extLst>
          </p:cNvPr>
          <p:cNvSpPr>
            <a:spLocks noGrp="1"/>
          </p:cNvSpPr>
          <p:nvPr>
            <p:ph sz="quarter" idx="15"/>
          </p:nvPr>
        </p:nvSpPr>
        <p:spPr/>
        <p:txBody>
          <a:bodyPr/>
          <a:lstStyle/>
          <a:p>
            <a:r>
              <a:rPr lang="en-US" dirty="0"/>
              <a:t>Trial and error with the shake table and comparing the ground motion output to other ground motions.</a:t>
            </a:r>
          </a:p>
          <a:p>
            <a:endParaRPr lang="en-US" dirty="0"/>
          </a:p>
        </p:txBody>
      </p:sp>
      <p:sp>
        <p:nvSpPr>
          <p:cNvPr id="9" name="Content Placeholder 8">
            <a:extLst>
              <a:ext uri="{FF2B5EF4-FFF2-40B4-BE49-F238E27FC236}">
                <a16:creationId xmlns:a16="http://schemas.microsoft.com/office/drawing/2014/main" id="{2D3F5252-9B1E-06A1-FD65-E9C758D692EF}"/>
              </a:ext>
            </a:extLst>
          </p:cNvPr>
          <p:cNvSpPr>
            <a:spLocks noGrp="1"/>
          </p:cNvSpPr>
          <p:nvPr>
            <p:ph sz="quarter" idx="17"/>
          </p:nvPr>
        </p:nvSpPr>
        <p:spPr/>
        <p:txBody>
          <a:bodyPr/>
          <a:lstStyle/>
          <a:p>
            <a:r>
              <a:rPr lang="en-US" dirty="0"/>
              <a:t>We should be shaking the prototype tower this week and beginning construction on the competition tower this Thursday.</a:t>
            </a:r>
          </a:p>
          <a:p>
            <a:r>
              <a:rPr lang="en-US" dirty="0"/>
              <a:t>We haven’t begun working on our presentation since it is more pressing for us to shake our prototype tower. But we are getting good content for our presentation as we continue refining our design through these iterations and challenges we encounter </a:t>
            </a:r>
            <a:r>
              <a:rPr lang="en-US"/>
              <a:t>in construction.</a:t>
            </a:r>
            <a:endParaRPr lang="en-US" dirty="0"/>
          </a:p>
        </p:txBody>
      </p:sp>
      <p:sp>
        <p:nvSpPr>
          <p:cNvPr id="10" name="Content Placeholder 9">
            <a:extLst>
              <a:ext uri="{FF2B5EF4-FFF2-40B4-BE49-F238E27FC236}">
                <a16:creationId xmlns:a16="http://schemas.microsoft.com/office/drawing/2014/main" id="{86E39924-3C8A-76CC-1E24-EA69AE4A3E7C}"/>
              </a:ext>
            </a:extLst>
          </p:cNvPr>
          <p:cNvSpPr>
            <a:spLocks noGrp="1"/>
          </p:cNvSpPr>
          <p:nvPr>
            <p:ph sz="quarter" idx="18"/>
          </p:nvPr>
        </p:nvSpPr>
        <p:spPr/>
        <p:txBody>
          <a:bodyPr/>
          <a:lstStyle/>
          <a:p>
            <a:r>
              <a:rPr lang="en-US" dirty="0"/>
              <a:t>Shake Table challenges – it was hard to function at first, but we figured it out.</a:t>
            </a:r>
          </a:p>
          <a:p>
            <a:r>
              <a:rPr lang="en-US" dirty="0"/>
              <a:t>Rod to tower connections that are not resolved</a:t>
            </a:r>
          </a:p>
          <a:p>
            <a:endParaRPr lang="en-US" dirty="0"/>
          </a:p>
        </p:txBody>
      </p:sp>
      <p:sp>
        <p:nvSpPr>
          <p:cNvPr id="11" name="Content Placeholder 10">
            <a:extLst>
              <a:ext uri="{FF2B5EF4-FFF2-40B4-BE49-F238E27FC236}">
                <a16:creationId xmlns:a16="http://schemas.microsoft.com/office/drawing/2014/main" id="{7B6CEBEC-EC75-EDE8-9E93-275E05E85686}"/>
              </a:ext>
            </a:extLst>
          </p:cNvPr>
          <p:cNvSpPr>
            <a:spLocks noGrp="1"/>
          </p:cNvSpPr>
          <p:nvPr>
            <p:ph sz="quarter" idx="19"/>
          </p:nvPr>
        </p:nvSpPr>
        <p:spPr/>
        <p:txBody>
          <a:bodyPr/>
          <a:lstStyle/>
          <a:p>
            <a:r>
              <a:rPr lang="en-US" dirty="0"/>
              <a:t>We cut the rods and the tower can hold the dead weight of the rods.</a:t>
            </a:r>
          </a:p>
          <a:p>
            <a:r>
              <a:rPr lang="en-US" dirty="0"/>
              <a:t>We need to be able to put nuts on the rods to secure them to the tower. And we have some beams in the way that are preventing us from doing that with ease. </a:t>
            </a:r>
          </a:p>
          <a:p>
            <a:r>
              <a:rPr lang="en-US" dirty="0"/>
              <a:t>We were able find a good match for drift comparisons in the EW direction analysis. So we will use that configuration on the tower.</a:t>
            </a:r>
          </a:p>
          <a:p>
            <a:endParaRPr lang="en-US" dirty="0"/>
          </a:p>
        </p:txBody>
      </p:sp>
      <p:sp>
        <p:nvSpPr>
          <p:cNvPr id="12" name="Text Placeholder 11">
            <a:extLst>
              <a:ext uri="{FF2B5EF4-FFF2-40B4-BE49-F238E27FC236}">
                <a16:creationId xmlns:a16="http://schemas.microsoft.com/office/drawing/2014/main" id="{0A5D755C-7D2F-F275-9523-BE8F13D69E1D}"/>
              </a:ext>
            </a:extLst>
          </p:cNvPr>
          <p:cNvSpPr>
            <a:spLocks noGrp="1"/>
          </p:cNvSpPr>
          <p:nvPr>
            <p:ph type="body" sz="quarter" idx="20"/>
          </p:nvPr>
        </p:nvSpPr>
        <p:spPr/>
        <p:txBody>
          <a:bodyPr/>
          <a:lstStyle/>
          <a:p>
            <a:r>
              <a:rPr lang="en-US" dirty="0"/>
              <a:t>15</a:t>
            </a:r>
          </a:p>
        </p:txBody>
      </p:sp>
      <p:sp>
        <p:nvSpPr>
          <p:cNvPr id="13" name="Text Placeholder 12">
            <a:extLst>
              <a:ext uri="{FF2B5EF4-FFF2-40B4-BE49-F238E27FC236}">
                <a16:creationId xmlns:a16="http://schemas.microsoft.com/office/drawing/2014/main" id="{DDDB5867-DEF6-C783-AD59-8469A93BCB23}"/>
              </a:ext>
            </a:extLst>
          </p:cNvPr>
          <p:cNvSpPr>
            <a:spLocks noGrp="1"/>
          </p:cNvSpPr>
          <p:nvPr>
            <p:ph type="body" sz="quarter" idx="21"/>
          </p:nvPr>
        </p:nvSpPr>
        <p:spPr/>
        <p:txBody>
          <a:bodyPr/>
          <a:lstStyle/>
          <a:p>
            <a:r>
              <a:rPr lang="en-US" dirty="0"/>
              <a:t>3</a:t>
            </a:r>
          </a:p>
        </p:txBody>
      </p:sp>
      <p:sp>
        <p:nvSpPr>
          <p:cNvPr id="14" name="Text Placeholder 13">
            <a:extLst>
              <a:ext uri="{FF2B5EF4-FFF2-40B4-BE49-F238E27FC236}">
                <a16:creationId xmlns:a16="http://schemas.microsoft.com/office/drawing/2014/main" id="{B4F4176A-8CC1-D3D0-5B29-737DC0F49D99}"/>
              </a:ext>
            </a:extLst>
          </p:cNvPr>
          <p:cNvSpPr>
            <a:spLocks noGrp="1"/>
          </p:cNvSpPr>
          <p:nvPr>
            <p:ph type="body" sz="quarter" idx="22"/>
          </p:nvPr>
        </p:nvSpPr>
        <p:spPr/>
        <p:txBody>
          <a:bodyPr/>
          <a:lstStyle/>
          <a:p>
            <a:r>
              <a:rPr lang="en-US" dirty="0"/>
              <a:t>3</a:t>
            </a:r>
          </a:p>
        </p:txBody>
      </p:sp>
      <p:sp>
        <p:nvSpPr>
          <p:cNvPr id="15" name="Text Placeholder 14">
            <a:extLst>
              <a:ext uri="{FF2B5EF4-FFF2-40B4-BE49-F238E27FC236}">
                <a16:creationId xmlns:a16="http://schemas.microsoft.com/office/drawing/2014/main" id="{3AFD5CDE-4525-7406-4CC2-046933CB79BF}"/>
              </a:ext>
            </a:extLst>
          </p:cNvPr>
          <p:cNvSpPr>
            <a:spLocks noGrp="1"/>
          </p:cNvSpPr>
          <p:nvPr>
            <p:ph type="body" sz="quarter" idx="23"/>
          </p:nvPr>
        </p:nvSpPr>
        <p:spPr/>
        <p:txBody>
          <a:bodyPr/>
          <a:lstStyle/>
          <a:p>
            <a:endParaRPr lang="en-US"/>
          </a:p>
        </p:txBody>
      </p:sp>
      <p:sp>
        <p:nvSpPr>
          <p:cNvPr id="16" name="Text Placeholder 15">
            <a:extLst>
              <a:ext uri="{FF2B5EF4-FFF2-40B4-BE49-F238E27FC236}">
                <a16:creationId xmlns:a16="http://schemas.microsoft.com/office/drawing/2014/main" id="{E93C3907-48DA-2D1A-AF95-BCDDD2DDF8E0}"/>
              </a:ext>
            </a:extLst>
          </p:cNvPr>
          <p:cNvSpPr>
            <a:spLocks noGrp="1"/>
          </p:cNvSpPr>
          <p:nvPr>
            <p:ph type="body" sz="quarter" idx="24"/>
          </p:nvPr>
        </p:nvSpPr>
        <p:spPr/>
        <p:txBody>
          <a:bodyPr/>
          <a:lstStyle/>
          <a:p>
            <a:endParaRPr lang="en-US"/>
          </a:p>
        </p:txBody>
      </p:sp>
      <p:sp>
        <p:nvSpPr>
          <p:cNvPr id="18" name="TextBox 17">
            <a:extLst>
              <a:ext uri="{FF2B5EF4-FFF2-40B4-BE49-F238E27FC236}">
                <a16:creationId xmlns:a16="http://schemas.microsoft.com/office/drawing/2014/main" id="{69317F69-E0A3-2549-8941-49C8A93D349D}"/>
              </a:ext>
            </a:extLst>
          </p:cNvPr>
          <p:cNvSpPr txBox="1">
            <a:spLocks noGrp="1" noRot="1" noMove="1" noResize="1" noEditPoints="1" noAdjustHandles="1" noChangeArrowheads="1" noChangeShapeType="1"/>
          </p:cNvSpPr>
          <p:nvPr/>
        </p:nvSpPr>
        <p:spPr>
          <a:xfrm>
            <a:off x="7397217" y="1299591"/>
            <a:ext cx="1890180" cy="369332"/>
          </a:xfrm>
          <a:prstGeom prst="rect">
            <a:avLst/>
          </a:prstGeom>
          <a:noFill/>
          <a:ln>
            <a:noFill/>
          </a:ln>
        </p:spPr>
        <p:txBody>
          <a:bodyPr wrap="square" rtlCol="0">
            <a:spAutoFit/>
          </a:bodyPr>
          <a:lstStyle/>
          <a:p>
            <a:r>
              <a:rPr lang="en-US" b="1" dirty="0"/>
              <a:t>Weekly Mtg:</a:t>
            </a:r>
          </a:p>
        </p:txBody>
      </p:sp>
    </p:spTree>
    <p:extLst>
      <p:ext uri="{BB962C8B-B14F-4D97-AF65-F5344CB8AC3E}">
        <p14:creationId xmlns:p14="http://schemas.microsoft.com/office/powerpoint/2010/main" val="231393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415</TotalTime>
  <Words>213</Words>
  <Application>Microsoft Office PowerPoint</Application>
  <PresentationFormat>Widescreen</PresentationFormat>
  <Paragraphs>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James Niedens</cp:lastModifiedBy>
  <cp:revision>28</cp:revision>
  <dcterms:created xsi:type="dcterms:W3CDTF">2017-01-09T14:30:38Z</dcterms:created>
  <dcterms:modified xsi:type="dcterms:W3CDTF">2024-03-04T23:45:24Z</dcterms:modified>
</cp:coreProperties>
</file>