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4660"/>
  </p:normalViewPr>
  <p:slideViewPr>
    <p:cSldViewPr snapToGrid="0">
      <p:cViewPr varScale="1">
        <p:scale>
          <a:sx n="83" d="100"/>
          <a:sy n="83" d="100"/>
        </p:scale>
        <p:origin x="1133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11,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11,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DB4AE-C72D-36B0-BE0F-734414519A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Precision Thermal Drones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Beau Switzer, Blake Hull, Sammy </a:t>
            </a:r>
            <a:r>
              <a:rPr lang="en-US" dirty="0" err="1"/>
              <a:t>Cuessy</a:t>
            </a:r>
            <a:r>
              <a:rPr lang="en-US" dirty="0"/>
              <a:t>, Spencer Moon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>
                <a:solidFill>
                  <a:srgbClr val="242424"/>
                </a:solidFill>
                <a:latin typeface="Calibri" panose="020F0502020204030204" pitchFamily="34" charset="0"/>
              </a:rPr>
              <a:t>3pm, CB 425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3/11/2024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are coming to the realization that we need to get this project finished.</a:t>
            </a:r>
          </a:p>
          <a:p>
            <a:r>
              <a:rPr lang="en-US" dirty="0"/>
              <a:t>Team members that have less on their plate are stepping up and offering to work more on tasks. </a:t>
            </a:r>
          </a:p>
          <a:p>
            <a:r>
              <a:rPr lang="en-US" dirty="0"/>
              <a:t>Beau has classes with Dr. Guthrie and knows his schedule better and reaches out to him via email. </a:t>
            </a:r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continued working on each of our tasks.</a:t>
            </a:r>
          </a:p>
          <a:p>
            <a:r>
              <a:rPr lang="en-US" dirty="0"/>
              <a:t>Beau hatched a more conservative depiction of the thermal bridge, showing more specific areas that are affected by delamination. 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AutoCAD normally produces issues of how to get images to align with the Google Earth image.</a:t>
            </a:r>
          </a:p>
          <a:p>
            <a:r>
              <a:rPr lang="en-US" dirty="0"/>
              <a:t>Writing the report appears to be more challenging than we first thought. </a:t>
            </a:r>
          </a:p>
          <a:p>
            <a:r>
              <a:rPr lang="en-US" dirty="0"/>
              <a:t>New life changes: sickness of a team member and sleep schedules off-railed.</a:t>
            </a:r>
          </a:p>
          <a:p>
            <a:r>
              <a:rPr lang="en-US" dirty="0"/>
              <a:t>Difficulty in reaching Dr. Guthrie and figuring out whether we have the right analysis.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Due to sleepiness, team members might feel overworked and unable to perform their tasks to their highest potential. </a:t>
            </a:r>
          </a:p>
          <a:p>
            <a:r>
              <a:rPr lang="en-US" dirty="0"/>
              <a:t>As the due date approaches, we believe that our anxiety and stress may increase to complete the project </a:t>
            </a:r>
            <a:r>
              <a:rPr lang="en-US"/>
              <a:t>on schedule. </a:t>
            </a:r>
            <a:endParaRPr lang="en-US" dirty="0"/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397</TotalTime>
  <Words>214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Spencer Moon</cp:lastModifiedBy>
  <cp:revision>23</cp:revision>
  <dcterms:created xsi:type="dcterms:W3CDTF">2017-01-09T14:30:38Z</dcterms:created>
  <dcterms:modified xsi:type="dcterms:W3CDTF">2024-03-11T21:52:54Z</dcterms:modified>
</cp:coreProperties>
</file>