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88" d="100"/>
          <a:sy n="88" d="100"/>
        </p:scale>
        <p:origin x="675" y="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11,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11,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3/11/2024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3/11/2024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12</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EERI Student Design Competition</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James Niedens, Adam Siegel, Marcus Allan</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i="0" dirty="0">
                <a:solidFill>
                  <a:srgbClr val="242424"/>
                </a:solidFill>
                <a:effectLst/>
                <a:latin typeface="Calibri" panose="020F0502020204030204" pitchFamily="34" charset="0"/>
              </a:rPr>
              <a:t>Monday at 4pm in Soils Lab</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3/11/2024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The tower is not a single degree of freedom system, so we are trying multiple approaches used to analyze multi degree of freedom systems to calculate the building period. We are cross checking these results with the data we got from our shake table tests.</a:t>
            </a:r>
          </a:p>
          <a:p>
            <a:endParaRPr lang="en-US" dirty="0"/>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We shook the tower this week and got some really good data. We should be able to predict the towers performance very well. </a:t>
            </a:r>
          </a:p>
          <a:p>
            <a:r>
              <a:rPr lang="en-US" dirty="0"/>
              <a:t>We found the building period to be 0.5s in the NS direction and it is 0.27s in the EW direction.</a:t>
            </a:r>
          </a:p>
          <a:p>
            <a:r>
              <a:rPr lang="en-US" dirty="0"/>
              <a:t>We built a MATLAB script to process the data and give us the predictions we need automatically for each test.</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Calculating the peak roof acceleration and peak roof drift</a:t>
            </a:r>
          </a:p>
          <a:p>
            <a:r>
              <a:rPr lang="en-US" dirty="0"/>
              <a:t>We  need to redesign our shear wall layout to meet required lengths. Our current shear walls are too long.</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We are building the new tower; we have the base plate cut.</a:t>
            </a:r>
          </a:p>
          <a:p>
            <a:r>
              <a:rPr lang="en-US" dirty="0"/>
              <a:t>We have appointments to cut more pieces on the laser cutter.</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16</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3</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2</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endParaRPr lang="en-US"/>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439</TotalTime>
  <Words>198</Words>
  <Application>Microsoft Office PowerPoint</Application>
  <PresentationFormat>Widescreen</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James Niedens</cp:lastModifiedBy>
  <cp:revision>31</cp:revision>
  <dcterms:created xsi:type="dcterms:W3CDTF">2017-01-09T14:30:38Z</dcterms:created>
  <dcterms:modified xsi:type="dcterms:W3CDTF">2024-03-11T22:24:48Z</dcterms:modified>
</cp:coreProperties>
</file>