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3"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66" autoAdjust="0"/>
    <p:restoredTop sz="94660"/>
  </p:normalViewPr>
  <p:slideViewPr>
    <p:cSldViewPr snapToGrid="0">
      <p:cViewPr varScale="1">
        <p:scale>
          <a:sx n="88" d="100"/>
          <a:sy n="88" d="100"/>
        </p:scale>
        <p:origin x="675" y="8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March 11,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March 11,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3/11/2024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3/11/2024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A6B9D33-1789-3D73-C73A-E39C92F2E6B7}"/>
              </a:ext>
            </a:extLst>
          </p:cNvPr>
          <p:cNvSpPr/>
          <p:nvPr/>
        </p:nvSpPr>
        <p:spPr>
          <a:xfrm>
            <a:off x="7619315" y="1360711"/>
            <a:ext cx="1687132" cy="2769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129BFEF2-373E-D66A-9BE3-529662175AE8}"/>
              </a:ext>
            </a:extLst>
          </p:cNvPr>
          <p:cNvSpPr>
            <a:spLocks noGrp="1"/>
          </p:cNvSpPr>
          <p:nvPr>
            <p:ph type="body" sz="quarter" idx="10"/>
          </p:nvPr>
        </p:nvSpPr>
        <p:spPr/>
        <p:txBody>
          <a:bodyPr/>
          <a:lstStyle/>
          <a:p>
            <a:r>
              <a:rPr lang="en-US" dirty="0"/>
              <a:t>12</a:t>
            </a:r>
          </a:p>
        </p:txBody>
      </p:sp>
      <p:sp>
        <p:nvSpPr>
          <p:cNvPr id="3" name="Text Placeholder 2">
            <a:extLst>
              <a:ext uri="{FF2B5EF4-FFF2-40B4-BE49-F238E27FC236}">
                <a16:creationId xmlns:a16="http://schemas.microsoft.com/office/drawing/2014/main" id="{D54DB4AE-C72D-36B0-BE0F-734414519A2D}"/>
              </a:ext>
            </a:extLst>
          </p:cNvPr>
          <p:cNvSpPr>
            <a:spLocks noGrp="1"/>
          </p:cNvSpPr>
          <p:nvPr>
            <p:ph type="body" sz="quarter" idx="11"/>
          </p:nvPr>
        </p:nvSpPr>
        <p:spPr/>
        <p:txBody>
          <a:bodyPr/>
          <a:lstStyle/>
          <a:p>
            <a:r>
              <a:rPr lang="en-US" dirty="0"/>
              <a:t>EERI Student Design Competition</a:t>
            </a:r>
          </a:p>
        </p:txBody>
      </p:sp>
      <p:sp>
        <p:nvSpPr>
          <p:cNvPr id="4" name="Text Placeholder 3">
            <a:extLst>
              <a:ext uri="{FF2B5EF4-FFF2-40B4-BE49-F238E27FC236}">
                <a16:creationId xmlns:a16="http://schemas.microsoft.com/office/drawing/2014/main" id="{7720BB35-3B64-4AA5-4B3F-39F5BE86DCD3}"/>
              </a:ext>
            </a:extLst>
          </p:cNvPr>
          <p:cNvSpPr>
            <a:spLocks noGrp="1"/>
          </p:cNvSpPr>
          <p:nvPr>
            <p:ph type="body" sz="quarter" idx="12"/>
          </p:nvPr>
        </p:nvSpPr>
        <p:spPr/>
        <p:txBody>
          <a:bodyPr/>
          <a:lstStyle/>
          <a:p>
            <a:r>
              <a:rPr lang="en-US" dirty="0"/>
              <a:t>James Niedens, Adam Siegel, Marcus Allan</a:t>
            </a:r>
          </a:p>
        </p:txBody>
      </p:sp>
      <p:sp>
        <p:nvSpPr>
          <p:cNvPr id="5" name="Text Placeholder 4">
            <a:extLst>
              <a:ext uri="{FF2B5EF4-FFF2-40B4-BE49-F238E27FC236}">
                <a16:creationId xmlns:a16="http://schemas.microsoft.com/office/drawing/2014/main" id="{716BBD5E-F229-4A0B-149C-E301DF31AADD}"/>
              </a:ext>
            </a:extLst>
          </p:cNvPr>
          <p:cNvSpPr>
            <a:spLocks noGrp="1"/>
          </p:cNvSpPr>
          <p:nvPr>
            <p:ph type="body" sz="quarter" idx="13"/>
          </p:nvPr>
        </p:nvSpPr>
        <p:spPr>
          <a:xfrm>
            <a:off x="8804129" y="1347106"/>
            <a:ext cx="3387871" cy="309657"/>
          </a:xfrm>
        </p:spPr>
        <p:txBody>
          <a:bodyPr/>
          <a:lstStyle/>
          <a:p>
            <a:r>
              <a:rPr lang="en-US" i="0" dirty="0">
                <a:solidFill>
                  <a:srgbClr val="242424"/>
                </a:solidFill>
                <a:effectLst/>
                <a:latin typeface="Calibri" panose="020F0502020204030204" pitchFamily="34" charset="0"/>
              </a:rPr>
              <a:t>Monday at 4pm in Soils Lab</a:t>
            </a:r>
            <a:endParaRPr lang="en-US" dirty="0"/>
          </a:p>
        </p:txBody>
      </p:sp>
      <p:sp>
        <p:nvSpPr>
          <p:cNvPr id="6" name="Date Placeholder 5">
            <a:extLst>
              <a:ext uri="{FF2B5EF4-FFF2-40B4-BE49-F238E27FC236}">
                <a16:creationId xmlns:a16="http://schemas.microsoft.com/office/drawing/2014/main" id="{FC4D8B34-7D60-16C9-98E4-0DD8353D2464}"/>
              </a:ext>
            </a:extLst>
          </p:cNvPr>
          <p:cNvSpPr>
            <a:spLocks noGrp="1"/>
          </p:cNvSpPr>
          <p:nvPr>
            <p:ph type="dt" sz="half" idx="2"/>
          </p:nvPr>
        </p:nvSpPr>
        <p:spPr/>
        <p:txBody>
          <a:bodyPr/>
          <a:lstStyle/>
          <a:p>
            <a:fld id="{BB8E5E48-43A3-4448-B2D8-069D207BDBF1}" type="datetime1">
              <a:rPr lang="en-US" smtClean="0"/>
              <a:t>3/11/2024</a:t>
            </a:fld>
            <a:endParaRPr lang="en-US"/>
          </a:p>
        </p:txBody>
      </p:sp>
      <p:sp>
        <p:nvSpPr>
          <p:cNvPr id="7" name="Slide Number Placeholder 6">
            <a:extLst>
              <a:ext uri="{FF2B5EF4-FFF2-40B4-BE49-F238E27FC236}">
                <a16:creationId xmlns:a16="http://schemas.microsoft.com/office/drawing/2014/main" id="{95D8C30C-933D-AFAC-3565-966793919F92}"/>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8" name="Content Placeholder 7">
            <a:extLst>
              <a:ext uri="{FF2B5EF4-FFF2-40B4-BE49-F238E27FC236}">
                <a16:creationId xmlns:a16="http://schemas.microsoft.com/office/drawing/2014/main" id="{DCC9F4DD-D6AE-1FB0-5CF9-70F75E6841EA}"/>
              </a:ext>
            </a:extLst>
          </p:cNvPr>
          <p:cNvSpPr>
            <a:spLocks noGrp="1"/>
          </p:cNvSpPr>
          <p:nvPr>
            <p:ph sz="quarter" idx="15"/>
          </p:nvPr>
        </p:nvSpPr>
        <p:spPr/>
        <p:txBody>
          <a:bodyPr/>
          <a:lstStyle/>
          <a:p>
            <a:r>
              <a:rPr lang="en-US" dirty="0"/>
              <a:t>The tower is not a single degree of freedom system, so we are trying multiple approaches used to analyze multi degree of freedom systems to calculate the building period. We are cross checking these results with the data we got from our shake table tests.</a:t>
            </a:r>
          </a:p>
          <a:p>
            <a:endParaRPr lang="en-US" dirty="0"/>
          </a:p>
        </p:txBody>
      </p:sp>
      <p:sp>
        <p:nvSpPr>
          <p:cNvPr id="9" name="Content Placeholder 8">
            <a:extLst>
              <a:ext uri="{FF2B5EF4-FFF2-40B4-BE49-F238E27FC236}">
                <a16:creationId xmlns:a16="http://schemas.microsoft.com/office/drawing/2014/main" id="{2D3F5252-9B1E-06A1-FD65-E9C758D692EF}"/>
              </a:ext>
            </a:extLst>
          </p:cNvPr>
          <p:cNvSpPr>
            <a:spLocks noGrp="1"/>
          </p:cNvSpPr>
          <p:nvPr>
            <p:ph sz="quarter" idx="17"/>
          </p:nvPr>
        </p:nvSpPr>
        <p:spPr/>
        <p:txBody>
          <a:bodyPr/>
          <a:lstStyle/>
          <a:p>
            <a:r>
              <a:rPr lang="en-US" dirty="0"/>
              <a:t>We shook the tower this week and got some really good data. We should be able to predict the towers performance very well. </a:t>
            </a:r>
          </a:p>
          <a:p>
            <a:r>
              <a:rPr lang="en-US" dirty="0"/>
              <a:t>We found the building period to be 0.5s in the NS direction and it is 0.27s in the EW direction.</a:t>
            </a:r>
          </a:p>
          <a:p>
            <a:r>
              <a:rPr lang="en-US" dirty="0"/>
              <a:t>We built a MATLAB script to process the data and give us the predictions we need automatically for each test.</a:t>
            </a:r>
          </a:p>
        </p:txBody>
      </p:sp>
      <p:sp>
        <p:nvSpPr>
          <p:cNvPr id="10" name="Content Placeholder 9">
            <a:extLst>
              <a:ext uri="{FF2B5EF4-FFF2-40B4-BE49-F238E27FC236}">
                <a16:creationId xmlns:a16="http://schemas.microsoft.com/office/drawing/2014/main" id="{86E39924-3C8A-76CC-1E24-EA69AE4A3E7C}"/>
              </a:ext>
            </a:extLst>
          </p:cNvPr>
          <p:cNvSpPr>
            <a:spLocks noGrp="1"/>
          </p:cNvSpPr>
          <p:nvPr>
            <p:ph sz="quarter" idx="18"/>
          </p:nvPr>
        </p:nvSpPr>
        <p:spPr/>
        <p:txBody>
          <a:bodyPr/>
          <a:lstStyle/>
          <a:p>
            <a:r>
              <a:rPr lang="en-US" dirty="0"/>
              <a:t>Calculating the peak roof acceleration and peak roof drift</a:t>
            </a:r>
          </a:p>
          <a:p>
            <a:r>
              <a:rPr lang="en-US" dirty="0"/>
              <a:t>We  need to redesign our shear wall layout to meet required lengths. Our current shear walls are too long.</a:t>
            </a:r>
          </a:p>
        </p:txBody>
      </p:sp>
      <p:sp>
        <p:nvSpPr>
          <p:cNvPr id="11" name="Content Placeholder 10">
            <a:extLst>
              <a:ext uri="{FF2B5EF4-FFF2-40B4-BE49-F238E27FC236}">
                <a16:creationId xmlns:a16="http://schemas.microsoft.com/office/drawing/2014/main" id="{7B6CEBEC-EC75-EDE8-9E93-275E05E85686}"/>
              </a:ext>
            </a:extLst>
          </p:cNvPr>
          <p:cNvSpPr>
            <a:spLocks noGrp="1"/>
          </p:cNvSpPr>
          <p:nvPr>
            <p:ph sz="quarter" idx="19"/>
          </p:nvPr>
        </p:nvSpPr>
        <p:spPr/>
        <p:txBody>
          <a:bodyPr/>
          <a:lstStyle/>
          <a:p>
            <a:r>
              <a:rPr lang="en-US" dirty="0"/>
              <a:t>We are building the new tower; we have the base plate cut.</a:t>
            </a:r>
          </a:p>
          <a:p>
            <a:r>
              <a:rPr lang="en-US" dirty="0"/>
              <a:t>We have appointments to cut more pieces on the laser cutter.</a:t>
            </a:r>
          </a:p>
        </p:txBody>
      </p:sp>
      <p:sp>
        <p:nvSpPr>
          <p:cNvPr id="12" name="Text Placeholder 11">
            <a:extLst>
              <a:ext uri="{FF2B5EF4-FFF2-40B4-BE49-F238E27FC236}">
                <a16:creationId xmlns:a16="http://schemas.microsoft.com/office/drawing/2014/main" id="{0A5D755C-7D2F-F275-9523-BE8F13D69E1D}"/>
              </a:ext>
            </a:extLst>
          </p:cNvPr>
          <p:cNvSpPr>
            <a:spLocks noGrp="1"/>
          </p:cNvSpPr>
          <p:nvPr>
            <p:ph type="body" sz="quarter" idx="20"/>
          </p:nvPr>
        </p:nvSpPr>
        <p:spPr/>
        <p:txBody>
          <a:bodyPr/>
          <a:lstStyle/>
          <a:p>
            <a:r>
              <a:rPr lang="en-US" dirty="0"/>
              <a:t>16</a:t>
            </a:r>
          </a:p>
        </p:txBody>
      </p:sp>
      <p:sp>
        <p:nvSpPr>
          <p:cNvPr id="13" name="Text Placeholder 12">
            <a:extLst>
              <a:ext uri="{FF2B5EF4-FFF2-40B4-BE49-F238E27FC236}">
                <a16:creationId xmlns:a16="http://schemas.microsoft.com/office/drawing/2014/main" id="{DDDB5867-DEF6-C783-AD59-8469A93BCB23}"/>
              </a:ext>
            </a:extLst>
          </p:cNvPr>
          <p:cNvSpPr>
            <a:spLocks noGrp="1"/>
          </p:cNvSpPr>
          <p:nvPr>
            <p:ph type="body" sz="quarter" idx="21"/>
          </p:nvPr>
        </p:nvSpPr>
        <p:spPr/>
        <p:txBody>
          <a:bodyPr/>
          <a:lstStyle/>
          <a:p>
            <a:r>
              <a:rPr lang="en-US" dirty="0"/>
              <a:t>3</a:t>
            </a:r>
          </a:p>
        </p:txBody>
      </p:sp>
      <p:sp>
        <p:nvSpPr>
          <p:cNvPr id="14" name="Text Placeholder 13">
            <a:extLst>
              <a:ext uri="{FF2B5EF4-FFF2-40B4-BE49-F238E27FC236}">
                <a16:creationId xmlns:a16="http://schemas.microsoft.com/office/drawing/2014/main" id="{B4F4176A-8CC1-D3D0-5B29-737DC0F49D99}"/>
              </a:ext>
            </a:extLst>
          </p:cNvPr>
          <p:cNvSpPr>
            <a:spLocks noGrp="1"/>
          </p:cNvSpPr>
          <p:nvPr>
            <p:ph type="body" sz="quarter" idx="22"/>
          </p:nvPr>
        </p:nvSpPr>
        <p:spPr/>
        <p:txBody>
          <a:bodyPr/>
          <a:lstStyle/>
          <a:p>
            <a:r>
              <a:rPr lang="en-US" dirty="0"/>
              <a:t>2</a:t>
            </a:r>
          </a:p>
        </p:txBody>
      </p:sp>
      <p:sp>
        <p:nvSpPr>
          <p:cNvPr id="15" name="Text Placeholder 14">
            <a:extLst>
              <a:ext uri="{FF2B5EF4-FFF2-40B4-BE49-F238E27FC236}">
                <a16:creationId xmlns:a16="http://schemas.microsoft.com/office/drawing/2014/main" id="{3AFD5CDE-4525-7406-4CC2-046933CB79BF}"/>
              </a:ext>
            </a:extLst>
          </p:cNvPr>
          <p:cNvSpPr>
            <a:spLocks noGrp="1"/>
          </p:cNvSpPr>
          <p:nvPr>
            <p:ph type="body" sz="quarter" idx="23"/>
          </p:nvPr>
        </p:nvSpPr>
        <p:spPr/>
        <p:txBody>
          <a:bodyPr/>
          <a:lstStyle/>
          <a:p>
            <a:endParaRPr lang="en-US"/>
          </a:p>
        </p:txBody>
      </p:sp>
      <p:sp>
        <p:nvSpPr>
          <p:cNvPr id="16" name="Text Placeholder 15">
            <a:extLst>
              <a:ext uri="{FF2B5EF4-FFF2-40B4-BE49-F238E27FC236}">
                <a16:creationId xmlns:a16="http://schemas.microsoft.com/office/drawing/2014/main" id="{E93C3907-48DA-2D1A-AF95-BCDDD2DDF8E0}"/>
              </a:ext>
            </a:extLst>
          </p:cNvPr>
          <p:cNvSpPr>
            <a:spLocks noGrp="1"/>
          </p:cNvSpPr>
          <p:nvPr>
            <p:ph type="body" sz="quarter" idx="24"/>
          </p:nvPr>
        </p:nvSpPr>
        <p:spPr/>
        <p:txBody>
          <a:bodyPr/>
          <a:lstStyle/>
          <a:p>
            <a:endParaRPr lang="en-US"/>
          </a:p>
        </p:txBody>
      </p:sp>
      <p:sp>
        <p:nvSpPr>
          <p:cNvPr id="18" name="TextBox 17">
            <a:extLst>
              <a:ext uri="{FF2B5EF4-FFF2-40B4-BE49-F238E27FC236}">
                <a16:creationId xmlns:a16="http://schemas.microsoft.com/office/drawing/2014/main" id="{69317F69-E0A3-2549-8941-49C8A93D349D}"/>
              </a:ext>
            </a:extLst>
          </p:cNvPr>
          <p:cNvSpPr txBox="1">
            <a:spLocks noGrp="1" noRot="1" noMove="1" noResize="1" noEditPoints="1" noAdjustHandles="1" noChangeArrowheads="1" noChangeShapeType="1"/>
          </p:cNvSpPr>
          <p:nvPr/>
        </p:nvSpPr>
        <p:spPr>
          <a:xfrm>
            <a:off x="7397217" y="1299591"/>
            <a:ext cx="1890180" cy="369332"/>
          </a:xfrm>
          <a:prstGeom prst="rect">
            <a:avLst/>
          </a:prstGeom>
          <a:noFill/>
          <a:ln>
            <a:noFill/>
          </a:ln>
        </p:spPr>
        <p:txBody>
          <a:bodyPr wrap="square" rtlCol="0">
            <a:spAutoFit/>
          </a:bodyPr>
          <a:lstStyle/>
          <a:p>
            <a:r>
              <a:rPr lang="en-US" b="1" dirty="0"/>
              <a:t>Weekly Mtg:</a:t>
            </a:r>
          </a:p>
        </p:txBody>
      </p:sp>
    </p:spTree>
    <p:extLst>
      <p:ext uri="{BB962C8B-B14F-4D97-AF65-F5344CB8AC3E}">
        <p14:creationId xmlns:p14="http://schemas.microsoft.com/office/powerpoint/2010/main" val="2313935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439</TotalTime>
  <Words>198</Words>
  <Application>Microsoft Office PowerPoint</Application>
  <PresentationFormat>Widescreen</PresentationFormat>
  <Paragraphs>18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James Niedens</cp:lastModifiedBy>
  <cp:revision>31</cp:revision>
  <dcterms:created xsi:type="dcterms:W3CDTF">2017-01-09T14:30:38Z</dcterms:created>
  <dcterms:modified xsi:type="dcterms:W3CDTF">2024-03-11T22:24:48Z</dcterms:modified>
</cp:coreProperties>
</file>