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25" autoAdjust="0"/>
    <p:restoredTop sz="94660"/>
  </p:normalViewPr>
  <p:slideViewPr>
    <p:cSldViewPr snapToGrid="0">
      <p:cViewPr>
        <p:scale>
          <a:sx n="117" d="100"/>
          <a:sy n="117" d="100"/>
        </p:scale>
        <p:origin x="-808" y="2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 b="1" dirty="0" err="1">
                <a:effectLst/>
                <a:latin typeface="Calibri" panose="020F0502020204030204" pitchFamily="34" charset="0"/>
              </a:rPr>
              <a:t>Mckenzie</a:t>
            </a:r>
            <a:r>
              <a:rPr lang="en-US" sz="1800" b="1" dirty="0">
                <a:effectLst/>
                <a:latin typeface="Calibri" panose="020F0502020204030204" pitchFamily="34" charset="0"/>
              </a:rPr>
              <a:t> Loo, Keeton Knight, Andrew Heathcote, Antonio Ruiz</a:t>
            </a:r>
            <a:br>
              <a:rPr lang="en-US" sz="1800" b="1" dirty="0">
                <a:effectLst/>
                <a:latin typeface="Calibri" panose="020F0502020204030204" pitchFamily="34" charset="0"/>
              </a:rPr>
            </a:b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sz="1800" b="1" dirty="0">
                <a:effectLst/>
                <a:latin typeface="Calibri" panose="020F0502020204030204" pitchFamily="34" charset="0"/>
              </a:rPr>
              <a:t>3/11/2024 </a:t>
            </a:r>
            <a:endParaRPr lang="en-US" dirty="0">
              <a:effectLst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3/11/24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are meeting with the Spanish Fork GIS team to go over the current setup and how we will incorporate our tool.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Final report started</a:t>
            </a:r>
          </a:p>
          <a:p>
            <a:r>
              <a:rPr lang="en-US" dirty="0"/>
              <a:t>Data is cleaned up</a:t>
            </a:r>
          </a:p>
          <a:p>
            <a:r>
              <a:rPr lang="en-US" dirty="0"/>
              <a:t>GIS integration is our focus</a:t>
            </a:r>
          </a:p>
          <a:p>
            <a:r>
              <a:rPr lang="en-US" dirty="0"/>
              <a:t>Dashboard will be in the works soon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Continuing work on the final report.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Still no project impact. It’s looking like we are ahead on progress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390</TotalTime>
  <Words>85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Antonio Ruiz</cp:lastModifiedBy>
  <cp:revision>23</cp:revision>
  <dcterms:created xsi:type="dcterms:W3CDTF">2017-01-09T14:30:38Z</dcterms:created>
  <dcterms:modified xsi:type="dcterms:W3CDTF">2024-03-11T19:47:30Z</dcterms:modified>
</cp:coreProperties>
</file>