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99" d="100"/>
          <a:sy n="99" d="100"/>
        </p:scale>
        <p:origin x="2256" y="8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notesMaster" Target="notesMasters/notesMaster1.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handoutMaster" Target="handoutMasters/handoutMaster1.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22,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22,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3/22/2024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theme" Target="../theme/theme1.xml" /><Relationship Id="rId1" Type="http://schemas.openxmlformats.org/officeDocument/2006/relationships/slideLayout" Target="../slideLayouts/slideLayout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3/22/2024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14</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Concrete Canoe </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Justin </a:t>
            </a:r>
            <a:r>
              <a:rPr lang="en-US" dirty="0" err="1"/>
              <a:t>Booher</a:t>
            </a:r>
            <a:r>
              <a:rPr lang="en-US" dirty="0"/>
              <a:t>, Josh Fenwick, Emily Cooper </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695007"/>
          </a:xfrm>
        </p:spPr>
        <p:txBody>
          <a:bodyPr/>
          <a:lstStyle/>
          <a:p>
            <a:r>
              <a:rPr lang="en-US" i="0" dirty="0">
                <a:solidFill>
                  <a:srgbClr val="242424"/>
                </a:solidFill>
                <a:effectLst/>
                <a:latin typeface="Calibri" panose="020F0502020204030204" pitchFamily="34" charset="0"/>
              </a:rPr>
              <a:t>Tues. &amp; Thursday, March 12 and 14, </a:t>
            </a:r>
          </a:p>
          <a:p>
            <a:r>
              <a:rPr lang="en-US" dirty="0">
                <a:solidFill>
                  <a:srgbClr val="242424"/>
                </a:solidFill>
                <a:latin typeface="Calibri" panose="020F0502020204030204" pitchFamily="34" charset="0"/>
              </a:rPr>
              <a:t>S</a:t>
            </a:r>
            <a:r>
              <a:rPr lang="en-US" i="0" dirty="0">
                <a:solidFill>
                  <a:srgbClr val="242424"/>
                </a:solidFill>
                <a:effectLst/>
                <a:latin typeface="Calibri" panose="020F0502020204030204" pitchFamily="34" charset="0"/>
              </a:rPr>
              <a:t>tructures Lab/Clyde CAEDM Lab</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3/22/2024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Justin and Mason met on Wednesday to finish gluing pieces as well as putting rebar through then to help them stay together better. </a:t>
            </a:r>
          </a:p>
          <a:p>
            <a:r>
              <a:rPr lang="en-US" dirty="0"/>
              <a:t>The team met again in Thursday to sand the foam down to make it smooth. </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a:xfrm>
            <a:off x="6256604" y="4667250"/>
            <a:ext cx="5649646" cy="1426265"/>
          </a:xfrm>
        </p:spPr>
        <p:txBody>
          <a:bodyPr/>
          <a:lstStyle/>
          <a:p>
            <a:r>
              <a:rPr lang="en-US" dirty="0"/>
              <a:t>We need to order more cement, concrete Stain, saran wrap, Pam spray, and popsicle sticks</a:t>
            </a:r>
          </a:p>
          <a:p>
            <a:r>
              <a:rPr lang="en-US" dirty="0"/>
              <a:t>We are not currently finished with the project but will finish prepping the mold this coming week and pour this coming Saturday so that it will be finished In time to race it in the ISWS Competition in Logan on the 13</a:t>
            </a:r>
            <a:r>
              <a:rPr lang="en-US" baseline="30000" dirty="0"/>
              <a:t>th</a:t>
            </a:r>
            <a:r>
              <a:rPr lang="en-US" dirty="0"/>
              <a:t> of April. </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We met Tuesday to glue the foam pieces together with caulking but didn’t have enough caulking to put everything together. </a:t>
            </a:r>
          </a:p>
          <a:p>
            <a:r>
              <a:rPr lang="en-US" dirty="0"/>
              <a:t>When putting everything together and sanding down, the sides remained bigger than the level of the table. </a:t>
            </a:r>
          </a:p>
          <a:p>
            <a:r>
              <a:rPr lang="en-US" dirty="0"/>
              <a:t>We didn’t have the prototyping lab cut sections for the ends of the boat so the ends are currently flat. </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The mold ends are slightly raised. When the pieces were put together some were angled so when each section was stuck together and leveled out, the ends weren’t quite horizontal with the table. </a:t>
            </a:r>
          </a:p>
          <a:p>
            <a:r>
              <a:rPr lang="en-US" dirty="0"/>
              <a:t>Matt sanded down the ends so they are still smooth and don’t raise so high. </a:t>
            </a:r>
          </a:p>
          <a:p>
            <a:r>
              <a:rPr lang="en-US" dirty="0"/>
              <a:t>We cut a few extra pieces of Styrofoam and glued them together for each </a:t>
            </a:r>
            <a:r>
              <a:rPr lang="en-US" dirty="0" err="1"/>
              <a:t>sidr</a:t>
            </a:r>
            <a:r>
              <a:rPr lang="en-US" dirty="0"/>
              <a:t>. We will sand them down And shape them so the front and back of the boat are curved. </a:t>
            </a:r>
          </a:p>
          <a:p>
            <a:r>
              <a:rPr lang="en-US" dirty="0"/>
              <a:t>We found caulking tunes to use from last year and from Clayton so we didn’t have to purchase any. </a:t>
            </a:r>
          </a:p>
          <a:p>
            <a:r>
              <a:rPr lang="en-US" dirty="0"/>
              <a:t>Clayton had a plastic table cover that will double as a tarp to help cure the canoe. </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7</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6</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5</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endParaRPr lang="en-US"/>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383</TotalTime>
  <Words>14</Words>
  <Application>Microsoft Office PowerPoint</Application>
  <PresentationFormat>Widescreen</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Emily Cooper</cp:lastModifiedBy>
  <cp:revision>25</cp:revision>
  <dcterms:created xsi:type="dcterms:W3CDTF">2017-01-09T14:30:38Z</dcterms:created>
  <dcterms:modified xsi:type="dcterms:W3CDTF">2024-03-22T10:10:39Z</dcterms:modified>
</cp:coreProperties>
</file>