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2"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p:scale>
          <a:sx n="84" d="100"/>
          <a:sy n="84" d="100"/>
        </p:scale>
        <p:origin x="552"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March 18,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March 18,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3/18/2024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3/18/2024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Text Placeholder 52">
            <a:extLst>
              <a:ext uri="{FF2B5EF4-FFF2-40B4-BE49-F238E27FC236}">
                <a16:creationId xmlns:a16="http://schemas.microsoft.com/office/drawing/2014/main" id="{CB49774D-0EF7-44AF-80B5-489EBA97059D}"/>
              </a:ext>
            </a:extLst>
          </p:cNvPr>
          <p:cNvSpPr>
            <a:spLocks noGrp="1"/>
          </p:cNvSpPr>
          <p:nvPr>
            <p:ph type="body" sz="quarter" idx="11"/>
          </p:nvPr>
        </p:nvSpPr>
        <p:spPr/>
        <p:txBody>
          <a:bodyPr/>
          <a:lstStyle/>
          <a:p>
            <a:r>
              <a:rPr lang="en-US" dirty="0"/>
              <a:t>Steel Bridge</a:t>
            </a:r>
          </a:p>
        </p:txBody>
      </p:sp>
      <p:sp>
        <p:nvSpPr>
          <p:cNvPr id="54" name="Text Placeholder 53">
            <a:extLst>
              <a:ext uri="{FF2B5EF4-FFF2-40B4-BE49-F238E27FC236}">
                <a16:creationId xmlns:a16="http://schemas.microsoft.com/office/drawing/2014/main" id="{99BD87C6-74AC-41EA-87D2-4781740DC5D5}"/>
              </a:ext>
            </a:extLst>
          </p:cNvPr>
          <p:cNvSpPr>
            <a:spLocks noGrp="1"/>
          </p:cNvSpPr>
          <p:nvPr>
            <p:ph type="body" sz="quarter" idx="12"/>
          </p:nvPr>
        </p:nvSpPr>
        <p:spPr/>
        <p:txBody>
          <a:bodyPr/>
          <a:lstStyle/>
          <a:p>
            <a:r>
              <a:rPr lang="en-US" dirty="0"/>
              <a:t>Rebekah Higgins, Jenna </a:t>
            </a:r>
            <a:r>
              <a:rPr lang="en-US" dirty="0" err="1"/>
              <a:t>Dayley</a:t>
            </a:r>
            <a:r>
              <a:rPr lang="en-US" dirty="0"/>
              <a:t>, Rory Albrecht, Brandon Goodrich</a:t>
            </a:r>
          </a:p>
        </p:txBody>
      </p:sp>
      <p:sp>
        <p:nvSpPr>
          <p:cNvPr id="55" name="Text Placeholder 54">
            <a:extLst>
              <a:ext uri="{FF2B5EF4-FFF2-40B4-BE49-F238E27FC236}">
                <a16:creationId xmlns:a16="http://schemas.microsoft.com/office/drawing/2014/main" id="{CE4D6B6D-22D4-46DC-B723-33F31A99FDBA}"/>
              </a:ext>
            </a:extLst>
          </p:cNvPr>
          <p:cNvSpPr>
            <a:spLocks noGrp="1"/>
          </p:cNvSpPr>
          <p:nvPr>
            <p:ph type="body" sz="quarter" idx="13"/>
          </p:nvPr>
        </p:nvSpPr>
        <p:spPr/>
        <p:txBody>
          <a:bodyPr/>
          <a:lstStyle/>
          <a:p>
            <a:r>
              <a:rPr lang="en-US" dirty="0"/>
              <a:t>Monday 3:30-5:00</a:t>
            </a:r>
          </a:p>
          <a:p>
            <a:r>
              <a:rPr lang="en-US" dirty="0"/>
              <a:t>Tuesday 6:30-8:00</a:t>
            </a:r>
          </a:p>
          <a:p>
            <a:r>
              <a:rPr lang="en-US" dirty="0"/>
              <a:t>@ The Structure Lab</a:t>
            </a:r>
          </a:p>
        </p:txBody>
      </p:sp>
      <p:sp>
        <p:nvSpPr>
          <p:cNvPr id="6" name="Date Placeholder 5">
            <a:extLst>
              <a:ext uri="{FF2B5EF4-FFF2-40B4-BE49-F238E27FC236}">
                <a16:creationId xmlns:a16="http://schemas.microsoft.com/office/drawing/2014/main" id="{210F6063-A99B-4DE4-A128-1A3094581307}"/>
              </a:ext>
            </a:extLst>
          </p:cNvPr>
          <p:cNvSpPr>
            <a:spLocks noGrp="1"/>
          </p:cNvSpPr>
          <p:nvPr>
            <p:ph type="dt" sz="half" idx="2"/>
          </p:nvPr>
        </p:nvSpPr>
        <p:spPr/>
        <p:txBody>
          <a:bodyPr/>
          <a:lstStyle/>
          <a:p>
            <a:fld id="{A6977451-84E2-460E-BB82-A584FC533E7F}" type="datetime1">
              <a:rPr lang="en-US" smtClean="0"/>
              <a:t>3/18/2024</a:t>
            </a:fld>
            <a:endParaRPr lang="en-US" dirty="0"/>
          </a:p>
        </p:txBody>
      </p:sp>
      <p:sp>
        <p:nvSpPr>
          <p:cNvPr id="7" name="Slide Number Placeholder 6">
            <a:extLst>
              <a:ext uri="{FF2B5EF4-FFF2-40B4-BE49-F238E27FC236}">
                <a16:creationId xmlns:a16="http://schemas.microsoft.com/office/drawing/2014/main" id="{3F47F5E0-2B0E-4135-A923-8D97EF699E17}"/>
              </a:ext>
            </a:extLst>
          </p:cNvPr>
          <p:cNvSpPr>
            <a:spLocks noGrp="1"/>
          </p:cNvSpPr>
          <p:nvPr>
            <p:ph type="sldNum" sz="quarter" idx="4"/>
          </p:nvPr>
        </p:nvSpPr>
        <p:spPr/>
        <p:txBody>
          <a:bodyPr/>
          <a:lstStyle/>
          <a:p>
            <a:fld id="{D2274445-9E35-463B-B5C8-659CE7C73DE6}" type="slidenum">
              <a:rPr lang="en-US" smtClean="0"/>
              <a:t>1</a:t>
            </a:fld>
            <a:endParaRPr lang="en-US" dirty="0"/>
          </a:p>
        </p:txBody>
      </p:sp>
      <p:sp>
        <p:nvSpPr>
          <p:cNvPr id="56" name="Content Placeholder 55">
            <a:extLst>
              <a:ext uri="{FF2B5EF4-FFF2-40B4-BE49-F238E27FC236}">
                <a16:creationId xmlns:a16="http://schemas.microsoft.com/office/drawing/2014/main" id="{74A00497-E432-4EF1-978F-E5733525AE7F}"/>
              </a:ext>
            </a:extLst>
          </p:cNvPr>
          <p:cNvSpPr>
            <a:spLocks noGrp="1"/>
          </p:cNvSpPr>
          <p:nvPr>
            <p:ph sz="quarter" idx="15"/>
          </p:nvPr>
        </p:nvSpPr>
        <p:spPr/>
        <p:txBody>
          <a:bodyPr/>
          <a:lstStyle/>
          <a:p>
            <a:r>
              <a:rPr lang="en-US" dirty="0"/>
              <a:t>The approach to solve the paint on the connection problem was to research ways to quickly remove the paint. The solution that we came up with was to soak the pieces in acetone and then scrape off the paint with a wire brush. This was much quicker than just using the wire brush alone. </a:t>
            </a:r>
          </a:p>
          <a:p>
            <a:r>
              <a:rPr lang="en-US" dirty="0"/>
              <a:t>The approach to solve the issue of the connection that was welded in the incorrect spot was to cut the connections off with a angle grinder and then flip them and re-weld them together. </a:t>
            </a:r>
          </a:p>
        </p:txBody>
      </p:sp>
      <p:sp>
        <p:nvSpPr>
          <p:cNvPr id="57" name="Content Placeholder 56">
            <a:extLst>
              <a:ext uri="{FF2B5EF4-FFF2-40B4-BE49-F238E27FC236}">
                <a16:creationId xmlns:a16="http://schemas.microsoft.com/office/drawing/2014/main" id="{E5F87EC5-E250-4B13-8B29-14AFCC73AC41}"/>
              </a:ext>
            </a:extLst>
          </p:cNvPr>
          <p:cNvSpPr>
            <a:spLocks noGrp="1"/>
          </p:cNvSpPr>
          <p:nvPr>
            <p:ph sz="quarter" idx="17"/>
          </p:nvPr>
        </p:nvSpPr>
        <p:spPr/>
        <p:txBody>
          <a:bodyPr/>
          <a:lstStyle/>
          <a:p>
            <a:r>
              <a:rPr lang="en-US" dirty="0"/>
              <a:t>We are meeting on Saturday to work on the welding so we are planning on having all of the welding done this Saturday. </a:t>
            </a:r>
          </a:p>
          <a:p>
            <a:r>
              <a:rPr lang="en-US" dirty="0"/>
              <a:t>We are going to start working on all of the reports, posters, and video this next week. </a:t>
            </a:r>
          </a:p>
        </p:txBody>
      </p:sp>
      <p:sp>
        <p:nvSpPr>
          <p:cNvPr id="58" name="Content Placeholder 57">
            <a:extLst>
              <a:ext uri="{FF2B5EF4-FFF2-40B4-BE49-F238E27FC236}">
                <a16:creationId xmlns:a16="http://schemas.microsoft.com/office/drawing/2014/main" id="{4184AAF2-6045-4C31-A944-B52954322012}"/>
              </a:ext>
            </a:extLst>
          </p:cNvPr>
          <p:cNvSpPr>
            <a:spLocks noGrp="1"/>
          </p:cNvSpPr>
          <p:nvPr>
            <p:ph sz="quarter" idx="18"/>
          </p:nvPr>
        </p:nvSpPr>
        <p:spPr/>
        <p:txBody>
          <a:bodyPr/>
          <a:lstStyle/>
          <a:p>
            <a:r>
              <a:rPr lang="en-US" dirty="0"/>
              <a:t>One of the main challenges was that we needed to remove paint from connections that we were reusing from last year.</a:t>
            </a:r>
          </a:p>
          <a:p>
            <a:r>
              <a:rPr lang="en-US" dirty="0"/>
              <a:t>Another challenge was that we needed to fix a connection that was welded in a slightly incorrect place. </a:t>
            </a:r>
          </a:p>
        </p:txBody>
      </p:sp>
      <p:sp>
        <p:nvSpPr>
          <p:cNvPr id="59" name="Content Placeholder 58">
            <a:extLst>
              <a:ext uri="{FF2B5EF4-FFF2-40B4-BE49-F238E27FC236}">
                <a16:creationId xmlns:a16="http://schemas.microsoft.com/office/drawing/2014/main" id="{B3496305-CF47-4592-BD12-2A97609DB8F0}"/>
              </a:ext>
            </a:extLst>
          </p:cNvPr>
          <p:cNvSpPr>
            <a:spLocks noGrp="1"/>
          </p:cNvSpPr>
          <p:nvPr>
            <p:ph sz="quarter" idx="19"/>
          </p:nvPr>
        </p:nvSpPr>
        <p:spPr/>
        <p:txBody>
          <a:bodyPr/>
          <a:lstStyle/>
          <a:p>
            <a:r>
              <a:rPr lang="en-US" dirty="0"/>
              <a:t>All of the pieces that had paint on them have had the paint removed and are ready to be welded. </a:t>
            </a:r>
          </a:p>
          <a:p>
            <a:r>
              <a:rPr lang="en-US" dirty="0"/>
              <a:t>The incorrect location of the connections has been fixed as well and are now in the correct locations. </a:t>
            </a:r>
          </a:p>
        </p:txBody>
      </p:sp>
      <p:sp>
        <p:nvSpPr>
          <p:cNvPr id="60" name="Text Placeholder 59">
            <a:extLst>
              <a:ext uri="{FF2B5EF4-FFF2-40B4-BE49-F238E27FC236}">
                <a16:creationId xmlns:a16="http://schemas.microsoft.com/office/drawing/2014/main" id="{019ED36C-D77D-4D66-8496-85D993340BA4}"/>
              </a:ext>
            </a:extLst>
          </p:cNvPr>
          <p:cNvSpPr>
            <a:spLocks noGrp="1"/>
          </p:cNvSpPr>
          <p:nvPr>
            <p:ph type="body" sz="quarter" idx="20"/>
          </p:nvPr>
        </p:nvSpPr>
        <p:spPr/>
        <p:txBody>
          <a:bodyPr/>
          <a:lstStyle/>
          <a:p>
            <a:r>
              <a:rPr lang="en-US" dirty="0"/>
              <a:t>3</a:t>
            </a:r>
          </a:p>
        </p:txBody>
      </p:sp>
      <p:sp>
        <p:nvSpPr>
          <p:cNvPr id="62" name="Text Placeholder 61">
            <a:extLst>
              <a:ext uri="{FF2B5EF4-FFF2-40B4-BE49-F238E27FC236}">
                <a16:creationId xmlns:a16="http://schemas.microsoft.com/office/drawing/2014/main" id="{02ED936C-3470-482E-9801-F4E3AD78195A}"/>
              </a:ext>
            </a:extLst>
          </p:cNvPr>
          <p:cNvSpPr>
            <a:spLocks noGrp="1"/>
          </p:cNvSpPr>
          <p:nvPr>
            <p:ph type="body" sz="quarter" idx="22"/>
          </p:nvPr>
        </p:nvSpPr>
        <p:spPr/>
        <p:txBody>
          <a:bodyPr/>
          <a:lstStyle/>
          <a:p>
            <a:r>
              <a:rPr lang="en-US" dirty="0"/>
              <a:t>3</a:t>
            </a:r>
          </a:p>
        </p:txBody>
      </p:sp>
      <p:sp>
        <p:nvSpPr>
          <p:cNvPr id="63" name="Text Placeholder 62">
            <a:extLst>
              <a:ext uri="{FF2B5EF4-FFF2-40B4-BE49-F238E27FC236}">
                <a16:creationId xmlns:a16="http://schemas.microsoft.com/office/drawing/2014/main" id="{9BB3E497-3F15-4D5D-BB13-0297D77F05C2}"/>
              </a:ext>
            </a:extLst>
          </p:cNvPr>
          <p:cNvSpPr>
            <a:spLocks noGrp="1"/>
          </p:cNvSpPr>
          <p:nvPr>
            <p:ph type="body" sz="quarter" idx="23"/>
          </p:nvPr>
        </p:nvSpPr>
        <p:spPr/>
        <p:txBody>
          <a:bodyPr/>
          <a:lstStyle/>
          <a:p>
            <a:r>
              <a:rPr lang="en-US" dirty="0"/>
              <a:t>0</a:t>
            </a:r>
          </a:p>
        </p:txBody>
      </p:sp>
      <p:sp>
        <p:nvSpPr>
          <p:cNvPr id="16" name="Text Placeholder 62">
            <a:extLst>
              <a:ext uri="{FF2B5EF4-FFF2-40B4-BE49-F238E27FC236}">
                <a16:creationId xmlns:a16="http://schemas.microsoft.com/office/drawing/2014/main" id="{2391E7AC-9D5D-44F4-8A7E-020188BDFD21}"/>
              </a:ext>
            </a:extLst>
          </p:cNvPr>
          <p:cNvSpPr txBox="1">
            <a:spLocks/>
          </p:cNvSpPr>
          <p:nvPr/>
        </p:nvSpPr>
        <p:spPr>
          <a:xfrm>
            <a:off x="9147157" y="6528167"/>
            <a:ext cx="318580" cy="194813"/>
          </a:xfrm>
          <a:prstGeom prst="rect">
            <a:avLst/>
          </a:prstGeom>
        </p:spPr>
        <p:txBody>
          <a:bodyPr vert="horz" wrap="none" lIns="0" tIns="0" rIns="0" bIns="0" rtlCol="0" anchor="ctr" anchorCtr="0">
            <a:noAutofit/>
          </a:bodyPr>
          <a:lstStyle>
            <a:lvl1pPr marL="0" indent="0" algn="l" defTabSz="914400" rtl="0" eaLnBrk="1" latinLnBrk="0" hangingPunct="1">
              <a:lnSpc>
                <a:spcPct val="90000"/>
              </a:lnSpc>
              <a:spcBef>
                <a:spcPts val="1000"/>
              </a:spcBef>
              <a:buFontTx/>
              <a:buNone/>
              <a:defRPr sz="1000" b="0" kern="1200">
                <a:solidFill>
                  <a:schemeClr val="tx1"/>
                </a:solidFill>
                <a:latin typeface="+mn-lt"/>
                <a:ea typeface="+mn-ea"/>
                <a:cs typeface="+mn-cs"/>
              </a:defRPr>
            </a:lvl1pPr>
            <a:lvl2pPr marL="233363" indent="0" algn="l" defTabSz="914400" rtl="0" eaLnBrk="1" latinLnBrk="0" hangingPunct="1">
              <a:lnSpc>
                <a:spcPct val="90000"/>
              </a:lnSpc>
              <a:spcBef>
                <a:spcPts val="500"/>
              </a:spcBef>
              <a:buFontTx/>
              <a:buNone/>
              <a:tabLst>
                <a:tab pos="231775" algn="ctr"/>
              </a:tabLst>
              <a:defRPr sz="2400" b="1" kern="1200">
                <a:solidFill>
                  <a:schemeClr val="tx1"/>
                </a:solidFill>
                <a:latin typeface="+mn-lt"/>
                <a:ea typeface="+mn-ea"/>
                <a:cs typeface="+mn-cs"/>
              </a:defRPr>
            </a:lvl2pPr>
            <a:lvl3pPr marL="454025"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685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917575" indent="0" algn="l" defTabSz="914400" rtl="0" eaLnBrk="1" latinLnBrk="0" hangingPunct="1">
              <a:lnSpc>
                <a:spcPct val="90000"/>
              </a:lnSpc>
              <a:spcBef>
                <a:spcPts val="500"/>
              </a:spcBef>
              <a:buFontTx/>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2" name="Rectangle 1">
            <a:extLst>
              <a:ext uri="{FF2B5EF4-FFF2-40B4-BE49-F238E27FC236}">
                <a16:creationId xmlns:a16="http://schemas.microsoft.com/office/drawing/2014/main" id="{E0C4BC86-86CB-552C-FFA3-6054AF43ADB5}"/>
              </a:ext>
            </a:extLst>
          </p:cNvPr>
          <p:cNvSpPr/>
          <p:nvPr/>
        </p:nvSpPr>
        <p:spPr>
          <a:xfrm>
            <a:off x="2872556" y="1321466"/>
            <a:ext cx="382138" cy="3093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51">
            <a:extLst>
              <a:ext uri="{FF2B5EF4-FFF2-40B4-BE49-F238E27FC236}">
                <a16:creationId xmlns:a16="http://schemas.microsoft.com/office/drawing/2014/main" id="{F75A987A-9A48-48A7-8040-33021E74DA0E}"/>
              </a:ext>
            </a:extLst>
          </p:cNvPr>
          <p:cNvSpPr>
            <a:spLocks noGrp="1"/>
          </p:cNvSpPr>
          <p:nvPr>
            <p:ph type="body" sz="quarter" idx="10"/>
          </p:nvPr>
        </p:nvSpPr>
        <p:spPr>
          <a:xfrm>
            <a:off x="2917762" y="1352669"/>
            <a:ext cx="2890988" cy="276999"/>
          </a:xfrm>
        </p:spPr>
        <p:txBody>
          <a:bodyPr/>
          <a:lstStyle/>
          <a:p>
            <a:r>
              <a:rPr lang="en-US" dirty="0"/>
              <a:t>13</a:t>
            </a:r>
          </a:p>
        </p:txBody>
      </p:sp>
      <p:sp>
        <p:nvSpPr>
          <p:cNvPr id="4" name="Text Placeholder 3">
            <a:extLst>
              <a:ext uri="{FF2B5EF4-FFF2-40B4-BE49-F238E27FC236}">
                <a16:creationId xmlns:a16="http://schemas.microsoft.com/office/drawing/2014/main" id="{2FAA7591-BC4D-735A-8B65-CFFD30428EF7}"/>
              </a:ext>
            </a:extLst>
          </p:cNvPr>
          <p:cNvSpPr>
            <a:spLocks noGrp="1"/>
          </p:cNvSpPr>
          <p:nvPr>
            <p:ph type="body" sz="quarter" idx="21"/>
          </p:nvPr>
        </p:nvSpPr>
        <p:spPr/>
        <p:txBody>
          <a:bodyPr/>
          <a:lstStyle/>
          <a:p>
            <a:r>
              <a:rPr lang="en-US" dirty="0"/>
              <a:t>3</a:t>
            </a:r>
          </a:p>
        </p:txBody>
      </p:sp>
    </p:spTree>
    <p:extLst>
      <p:ext uri="{BB962C8B-B14F-4D97-AF65-F5344CB8AC3E}">
        <p14:creationId xmlns:p14="http://schemas.microsoft.com/office/powerpoint/2010/main" val="22443407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20617</TotalTime>
  <Words>245</Words>
  <Application>Microsoft Office PowerPoint</Application>
  <PresentationFormat>Widescreen</PresentationFormat>
  <Paragraphs>20</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Brandon Goodrich</cp:lastModifiedBy>
  <cp:revision>31</cp:revision>
  <dcterms:created xsi:type="dcterms:W3CDTF">2017-01-09T14:30:38Z</dcterms:created>
  <dcterms:modified xsi:type="dcterms:W3CDTF">2024-03-18T21:53:20Z</dcterms:modified>
</cp:coreProperties>
</file>