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84" d="100"/>
          <a:sy n="84" d="100"/>
        </p:scale>
        <p:origin x="552"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March 18,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March 18,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3/18/2024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3/18/2024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Steel Bridge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Rebekah Higgins, Jenna </a:t>
            </a:r>
            <a:r>
              <a:rPr lang="en-US" dirty="0" err="1"/>
              <a:t>Dayley</a:t>
            </a:r>
            <a:r>
              <a:rPr lang="en-US" dirty="0"/>
              <a:t>, Rory Albrecht, Brandon Goodrich</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Monday 3:30-5:00</a:t>
            </a:r>
          </a:p>
          <a:p>
            <a:r>
              <a:rPr lang="en-US" dirty="0"/>
              <a:t>Tuesday 6:30-8:00</a:t>
            </a:r>
          </a:p>
          <a:p>
            <a:r>
              <a:rPr lang="en-US" dirty="0"/>
              <a:t>@ The Structure Lab</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3/18/2024</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The approach to solve the paint on the connection problem was to research ways to quickly remove the paint. The solution that we came up with was to soak the pieces in acetone and then scrape off the paint with a wire brush. This was much quicker than just using the wire brush alone. </a:t>
            </a:r>
          </a:p>
          <a:p>
            <a:r>
              <a:rPr lang="en-US" dirty="0"/>
              <a:t>The approach to solve the issue of the connection that was welded in the incorrect spot was to cut the connections off with a angle grinder and then flip them and re-weld them together.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meeting on Saturday to work on the welding so we are planning on having all of the welding done this Saturday. </a:t>
            </a:r>
          </a:p>
          <a:p>
            <a:r>
              <a:rPr lang="en-US" dirty="0"/>
              <a:t>We are going to start working on all of the reports, posters, and video this next week.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One of the main challenges was that we needed to remove paint from connections that we were reusing from last year.</a:t>
            </a:r>
          </a:p>
          <a:p>
            <a:r>
              <a:rPr lang="en-US" dirty="0"/>
              <a:t>Another challenge was that we needed to fix a connection that was welded in a slightly incorrect place.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All of the pieces that had paint on them have had the paint removed and are ready to be welded. </a:t>
            </a:r>
          </a:p>
          <a:p>
            <a:r>
              <a:rPr lang="en-US" dirty="0"/>
              <a:t>The incorrect location of the connections has been fixed as well and are now in the correct locations.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3</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0</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2" name="Rectangle 1">
            <a:extLst>
              <a:ext uri="{FF2B5EF4-FFF2-40B4-BE49-F238E27FC236}">
                <a16:creationId xmlns:a16="http://schemas.microsoft.com/office/drawing/2014/main" id="{E0C4BC86-86CB-552C-FFA3-6054AF43ADB5}"/>
              </a:ext>
            </a:extLst>
          </p:cNvPr>
          <p:cNvSpPr/>
          <p:nvPr/>
        </p:nvSpPr>
        <p:spPr>
          <a:xfrm>
            <a:off x="2872556" y="1321466"/>
            <a:ext cx="382138" cy="3093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2917762" y="1352669"/>
            <a:ext cx="2890988" cy="276999"/>
          </a:xfrm>
        </p:spPr>
        <p:txBody>
          <a:bodyPr/>
          <a:lstStyle/>
          <a:p>
            <a:r>
              <a:rPr lang="en-US" dirty="0"/>
              <a:t>13</a:t>
            </a:r>
          </a:p>
        </p:txBody>
      </p:sp>
      <p:sp>
        <p:nvSpPr>
          <p:cNvPr id="4" name="Text Placeholder 3">
            <a:extLst>
              <a:ext uri="{FF2B5EF4-FFF2-40B4-BE49-F238E27FC236}">
                <a16:creationId xmlns:a16="http://schemas.microsoft.com/office/drawing/2014/main" id="{2FAA7591-BC4D-735A-8B65-CFFD30428EF7}"/>
              </a:ext>
            </a:extLst>
          </p:cNvPr>
          <p:cNvSpPr>
            <a:spLocks noGrp="1"/>
          </p:cNvSpPr>
          <p:nvPr>
            <p:ph type="body" sz="quarter" idx="21"/>
          </p:nvPr>
        </p:nvSpPr>
        <p:spPr/>
        <p:txBody>
          <a:bodyPr/>
          <a:lstStyle/>
          <a:p>
            <a:r>
              <a:rPr lang="en-US" dirty="0"/>
              <a:t>3</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20617</TotalTime>
  <Words>245</Words>
  <Application>Microsoft Office PowerPoint</Application>
  <PresentationFormat>Widescreen</PresentationFormat>
  <Paragraphs>20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Brandon Goodrich</cp:lastModifiedBy>
  <cp:revision>31</cp:revision>
  <dcterms:created xsi:type="dcterms:W3CDTF">2017-01-09T14:30:38Z</dcterms:created>
  <dcterms:modified xsi:type="dcterms:W3CDTF">2024-03-18T21:53:20Z</dcterms:modified>
</cp:coreProperties>
</file>