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48" y="1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Heathcote" userId="bb5d077cce4d4f1d" providerId="LiveId" clId="{4592DBE3-5CA1-4E7B-AEF0-CC0F4C36B104}"/>
    <pc:docChg chg="undo custSel modSld">
      <pc:chgData name="Andrew Heathcote" userId="bb5d077cce4d4f1d" providerId="LiveId" clId="{4592DBE3-5CA1-4E7B-AEF0-CC0F4C36B104}" dt="2024-03-18T17:52:29.689" v="1752" actId="20577"/>
      <pc:docMkLst>
        <pc:docMk/>
      </pc:docMkLst>
      <pc:sldChg chg="modSp mod">
        <pc:chgData name="Andrew Heathcote" userId="bb5d077cce4d4f1d" providerId="LiveId" clId="{4592DBE3-5CA1-4E7B-AEF0-CC0F4C36B104}" dt="2024-03-18T17:52:29.689" v="1752" actId="20577"/>
        <pc:sldMkLst>
          <pc:docMk/>
          <pc:sldMk cId="231393528" sldId="263"/>
        </pc:sldMkLst>
        <pc:spChg chg="mod">
          <ac:chgData name="Andrew Heathcote" userId="bb5d077cce4d4f1d" providerId="LiveId" clId="{4592DBE3-5CA1-4E7B-AEF0-CC0F4C36B104}" dt="2024-03-18T17:46:03.097" v="906" actId="20577"/>
          <ac:spMkLst>
            <pc:docMk/>
            <pc:sldMk cId="231393528" sldId="263"/>
            <ac:spMk id="5" creationId="{716BBD5E-F229-4A0B-149C-E301DF31AADD}"/>
          </ac:spMkLst>
        </pc:spChg>
        <pc:spChg chg="mod">
          <ac:chgData name="Andrew Heathcote" userId="bb5d077cce4d4f1d" providerId="LiveId" clId="{4592DBE3-5CA1-4E7B-AEF0-CC0F4C36B104}" dt="2024-03-18T17:52:19.525" v="1750" actId="20577"/>
          <ac:spMkLst>
            <pc:docMk/>
            <pc:sldMk cId="231393528" sldId="263"/>
            <ac:spMk id="8" creationId="{DCC9F4DD-D6AE-1FB0-5CF9-70F75E6841EA}"/>
          </ac:spMkLst>
        </pc:spChg>
        <pc:spChg chg="mod">
          <ac:chgData name="Andrew Heathcote" userId="bb5d077cce4d4f1d" providerId="LiveId" clId="{4592DBE3-5CA1-4E7B-AEF0-CC0F4C36B104}" dt="2024-03-18T17:52:29.689" v="1752" actId="20577"/>
          <ac:spMkLst>
            <pc:docMk/>
            <pc:sldMk cId="231393528" sldId="263"/>
            <ac:spMk id="9" creationId="{2D3F5252-9B1E-06A1-FD65-E9C758D692EF}"/>
          </ac:spMkLst>
        </pc:spChg>
        <pc:spChg chg="mod">
          <ac:chgData name="Andrew Heathcote" userId="bb5d077cce4d4f1d" providerId="LiveId" clId="{4592DBE3-5CA1-4E7B-AEF0-CC0F4C36B104}" dt="2024-03-18T17:49:37.024" v="1263" actId="5793"/>
          <ac:spMkLst>
            <pc:docMk/>
            <pc:sldMk cId="231393528" sldId="263"/>
            <ac:spMk id="10" creationId="{86E39924-3C8A-76CC-1E24-EA69AE4A3E7C}"/>
          </ac:spMkLst>
        </pc:spChg>
        <pc:spChg chg="mod">
          <ac:chgData name="Andrew Heathcote" userId="bb5d077cce4d4f1d" providerId="LiveId" clId="{4592DBE3-5CA1-4E7B-AEF0-CC0F4C36B104}" dt="2024-03-18T17:52:09.267" v="1748" actId="20577"/>
          <ac:spMkLst>
            <pc:docMk/>
            <pc:sldMk cId="231393528" sldId="263"/>
            <ac:spMk id="11" creationId="{7B6CEBEC-EC75-EDE8-9E93-275E05E85686}"/>
          </ac:spMkLst>
        </pc:spChg>
        <pc:spChg chg="mod">
          <ac:chgData name="Andrew Heathcote" userId="bb5d077cce4d4f1d" providerId="LiveId" clId="{4592DBE3-5CA1-4E7B-AEF0-CC0F4C36B104}" dt="2024-03-18T17:40:42.884" v="12" actId="20577"/>
          <ac:spMkLst>
            <pc:docMk/>
            <pc:sldMk cId="231393528" sldId="263"/>
            <ac:spMk id="12" creationId="{0A5D755C-7D2F-F275-9523-BE8F13D69E1D}"/>
          </ac:spMkLst>
        </pc:spChg>
        <pc:spChg chg="mod">
          <ac:chgData name="Andrew Heathcote" userId="bb5d077cce4d4f1d" providerId="LiveId" clId="{4592DBE3-5CA1-4E7B-AEF0-CC0F4C36B104}" dt="2024-03-18T17:40:45.569" v="14" actId="20577"/>
          <ac:spMkLst>
            <pc:docMk/>
            <pc:sldMk cId="231393528" sldId="263"/>
            <ac:spMk id="13" creationId="{DDDB5867-DEF6-C783-AD59-8469A93BCB23}"/>
          </ac:spMkLst>
        </pc:spChg>
        <pc:spChg chg="mod">
          <ac:chgData name="Andrew Heathcote" userId="bb5d077cce4d4f1d" providerId="LiveId" clId="{4592DBE3-5CA1-4E7B-AEF0-CC0F4C36B104}" dt="2024-03-18T17:45:46.566" v="881" actId="20577"/>
          <ac:spMkLst>
            <pc:docMk/>
            <pc:sldMk cId="231393528" sldId="263"/>
            <ac:spMk id="14" creationId="{B4F4176A-8CC1-D3D0-5B29-737DC0F49D99}"/>
          </ac:spMkLst>
        </pc:spChg>
        <pc:spChg chg="mod">
          <ac:chgData name="Andrew Heathcote" userId="bb5d077cce4d4f1d" providerId="LiveId" clId="{4592DBE3-5CA1-4E7B-AEF0-CC0F4C36B104}" dt="2024-03-18T17:40:50.475" v="18" actId="20577"/>
          <ac:spMkLst>
            <pc:docMk/>
            <pc:sldMk cId="231393528" sldId="263"/>
            <ac:spMk id="15" creationId="{3AFD5CDE-4525-7406-4CC2-046933CB79B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Spanish Fork City Crash Database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Andrew Heathcote, Antonio Ruiz, </a:t>
            </a:r>
            <a:r>
              <a:rPr lang="en-US" dirty="0" err="1"/>
              <a:t>Mckenzie</a:t>
            </a:r>
            <a:r>
              <a:rPr lang="en-US" dirty="0"/>
              <a:t> Loo, Keeton Knight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11 AM Wednesday over Zoom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asked what the best substitute converter would be, and they brought up a more professional converter that works through GIS Pro that the city already owns.</a:t>
            </a:r>
          </a:p>
          <a:p>
            <a:r>
              <a:rPr lang="en-US" dirty="0"/>
              <a:t>Keeton and Andrew have written the Introduction, Schedule, Assumptions &amp; Limitations, and Related Issues sections of the report.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project should be on the new converter by the end of the week; Kenzie will be reporting on this at our next meeting.</a:t>
            </a:r>
          </a:p>
          <a:p>
            <a:r>
              <a:rPr lang="en-US" dirty="0"/>
              <a:t>The first draft of the Final Report is well underway.</a:t>
            </a:r>
          </a:p>
          <a:p>
            <a:r>
              <a:rPr lang="en-US" dirty="0"/>
              <a:t>Antonio has begun work on the project update due at the end </a:t>
            </a:r>
            <a:r>
              <a:rPr lang="en-US"/>
              <a:t>of March.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attended a meeting with the Spanish Fork GIS team to coordinate where the database will be stored and run over the function of it. They told us the Google-based coordinate converter we were using is not updated regularly and might not be the best idea.</a:t>
            </a:r>
          </a:p>
          <a:p>
            <a:r>
              <a:rPr lang="en-US" dirty="0"/>
              <a:t>Keeton and Andrew have begun work on the Final Report</a:t>
            </a:r>
          </a:p>
          <a:p>
            <a:r>
              <a:rPr lang="en-US" dirty="0"/>
              <a:t>We will be getting lunch with Dillion on Friday. Antonio will coordinate getting the card for lunch.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Kenzie is working with the city’s GIS lead to move our data onto the new converter</a:t>
            </a:r>
          </a:p>
          <a:p>
            <a:r>
              <a:rPr lang="en-US" dirty="0"/>
              <a:t>Andrew and Keeton are continuing work on the final report, each doing a section each week. Once the database is converted and the user interface is built, all sections of the report can be written.</a:t>
            </a:r>
          </a:p>
          <a:p>
            <a:r>
              <a:rPr lang="en-US" dirty="0"/>
              <a:t>Antonio will be working on the project update.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425</TotalTime>
  <Words>275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Andrew Heathcote</cp:lastModifiedBy>
  <cp:revision>23</cp:revision>
  <dcterms:created xsi:type="dcterms:W3CDTF">2017-01-09T14:30:38Z</dcterms:created>
  <dcterms:modified xsi:type="dcterms:W3CDTF">2024-03-18T17:52:38Z</dcterms:modified>
</cp:coreProperties>
</file>