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88" d="100"/>
          <a:sy n="88" d="100"/>
        </p:scale>
        <p:origin x="675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18,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18,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Student Design Competition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Monday at 4pm in Soils Lab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3/18/2024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had a vision of a new way of constructing the tower and it went together 3 times faster than the prototype tower.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going to wrap up construction this week and get going on our presentation next week.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err="1"/>
              <a:t>Coreldraw</a:t>
            </a:r>
            <a:r>
              <a:rPr lang="en-US" dirty="0"/>
              <a:t> was not working while we were trying to cut some pieces but we got that resolved after a while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They released the rules for the presentation and poster. We are refining the architectural rendering of our tower for those 2 things.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447</TotalTime>
  <Words>113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32</cp:revision>
  <dcterms:created xsi:type="dcterms:W3CDTF">2017-01-09T14:30:38Z</dcterms:created>
  <dcterms:modified xsi:type="dcterms:W3CDTF">2024-03-18T22:54:10Z</dcterms:modified>
</cp:coreProperties>
</file>