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03/18/2024 – 5:00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Nic and Hideaki in charge of Foundation design:</a:t>
            </a:r>
          </a:p>
          <a:p>
            <a:r>
              <a:rPr lang="en-US" dirty="0"/>
              <a:t>Working on the scouring calculation assuming 1 feet of water.</a:t>
            </a:r>
          </a:p>
          <a:p>
            <a:r>
              <a:rPr lang="en-US" dirty="0"/>
              <a:t>Finishing up with the foundation design, will be meeting with Dr Rollins sometime next week for clarification </a:t>
            </a:r>
          </a:p>
          <a:p>
            <a:r>
              <a:rPr lang="en-US" sz="1200" dirty="0"/>
              <a:t>Connor and Steven in charge of geot</a:t>
            </a:r>
            <a:r>
              <a:rPr lang="en-US" dirty="0"/>
              <a:t>echnical:</a:t>
            </a:r>
          </a:p>
          <a:p>
            <a:r>
              <a:rPr lang="en-US" sz="1200" dirty="0"/>
              <a:t>Soil Prof</a:t>
            </a:r>
            <a:r>
              <a:rPr lang="en-US" dirty="0"/>
              <a:t>ile is done and can be exported to the report</a:t>
            </a:r>
            <a:endParaRPr lang="en-US" sz="1200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Soil Profile is done</a:t>
            </a:r>
          </a:p>
          <a:p>
            <a:r>
              <a:rPr lang="en-US" dirty="0"/>
              <a:t>Scouring in progress</a:t>
            </a:r>
          </a:p>
          <a:p>
            <a:r>
              <a:rPr lang="en-US" dirty="0"/>
              <a:t>Foundation design need last check with Dr Rollins</a:t>
            </a:r>
          </a:p>
          <a:p>
            <a:r>
              <a:rPr lang="en-US" dirty="0"/>
              <a:t>Draft of Poster in progress</a:t>
            </a:r>
          </a:p>
          <a:p>
            <a:r>
              <a:rPr lang="en-US" dirty="0"/>
              <a:t>Presentation in progress </a:t>
            </a:r>
          </a:p>
          <a:p>
            <a:r>
              <a:rPr lang="en-US" dirty="0"/>
              <a:t>Final Report in progress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We are assuming the blow count correction, if Taylor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provide the correction, we can fix the correction in our calculations</a:t>
            </a: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We are assuming of 1 feet of 100 year flooding event. Same problem as above mentioned.</a:t>
            </a: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geotechnical side are done and can be imported to the PowerPoint, poster, and reports</a:t>
            </a:r>
          </a:p>
          <a:p>
            <a:r>
              <a:rPr lang="en-US" dirty="0"/>
              <a:t>The foundation and scouring are mostly done, need to check with Dr Rollins for final calculations checks.</a:t>
            </a: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735ae69-216f-420a-bb9d-42bdf4249b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25C8F0EE164549B0432282E58EB77D" ma:contentTypeVersion="9" ma:contentTypeDescription="Create a new document." ma:contentTypeScope="" ma:versionID="6a0afaa7c1d9712792f858155baf9f86">
  <xsd:schema xmlns:xsd="http://www.w3.org/2001/XMLSchema" xmlns:xs="http://www.w3.org/2001/XMLSchema" xmlns:p="http://schemas.microsoft.com/office/2006/metadata/properties" xmlns:ns3="d735ae69-216f-420a-bb9d-42bdf4249b3c" xmlns:ns4="5f7261ca-c7a8-474e-825c-b5d4c1121310" targetNamespace="http://schemas.microsoft.com/office/2006/metadata/properties" ma:root="true" ma:fieldsID="e76b852c9708c27c4900834eb1e966e8" ns3:_="" ns4:_="">
    <xsd:import namespace="d735ae69-216f-420a-bb9d-42bdf4249b3c"/>
    <xsd:import namespace="5f7261ca-c7a8-474e-825c-b5d4c11213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5ae69-216f-420a-bb9d-42bdf4249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261ca-c7a8-474e-825c-b5d4c112131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CA7A64-E70D-4477-B703-E58E3DD69C14}">
  <ds:schemaRefs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d735ae69-216f-420a-bb9d-42bdf4249b3c"/>
    <ds:schemaRef ds:uri="http://schemas.microsoft.com/office/2006/documentManagement/types"/>
    <ds:schemaRef ds:uri="http://schemas.microsoft.com/office/infopath/2007/PartnerControls"/>
    <ds:schemaRef ds:uri="5f7261ca-c7a8-474e-825c-b5d4c1121310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473F55-08F0-4AF2-8D9E-949F66182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35ae69-216f-420a-bb9d-42bdf4249b3c"/>
    <ds:schemaRef ds:uri="5f7261ca-c7a8-474e-825c-b5d4c11213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37B482-FCE8-4E41-BF9B-333BE7B02E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429</TotalTime>
  <Words>188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Söhne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31</cp:revision>
  <dcterms:created xsi:type="dcterms:W3CDTF">2017-01-09T14:30:38Z</dcterms:created>
  <dcterms:modified xsi:type="dcterms:W3CDTF">2024-03-18T21:44:42Z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0x010100B825C8F0EE164549B0432282E58EB77D</vt:lpwstr>
  </property>
</Properties>
</file>