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igMqyeIPTaplyHELIegYLmnS7M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 name="Google Shape;4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3" name="Shape 23"/>
        <p:cNvGrpSpPr/>
        <p:nvPr/>
      </p:nvGrpSpPr>
      <p:grpSpPr>
        <a:xfrm>
          <a:off x="0" y="0"/>
          <a:ext cx="0" cy="0"/>
          <a:chOff x="0" y="0"/>
          <a:chExt cx="0" cy="0"/>
        </a:xfrm>
      </p:grpSpPr>
      <p:sp>
        <p:nvSpPr>
          <p:cNvPr id="24" name="Google Shape;24;p3"/>
          <p:cNvSpPr txBox="1"/>
          <p:nvPr>
            <p:ph idx="1" type="body"/>
          </p:nvPr>
        </p:nvSpPr>
        <p:spPr>
          <a:xfrm>
            <a:off x="3099808" y="1360711"/>
            <a:ext cx="2934714" cy="27699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800"/>
              <a:buFont typeface="Calibri"/>
              <a:buNone/>
              <a:defRPr sz="1800">
                <a:solidFill>
                  <a:schemeClr val="dk1"/>
                </a:solidFill>
              </a:defRPr>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o"/>
              <a:defRPr sz="1800"/>
            </a:lvl3pPr>
            <a:lvl4pPr indent="-342900" lvl="3" marL="1828800" algn="l">
              <a:lnSpc>
                <a:spcPct val="90000"/>
              </a:lnSpc>
              <a:spcBef>
                <a:spcPts val="500"/>
              </a:spcBef>
              <a:spcAft>
                <a:spcPts val="0"/>
              </a:spcAft>
              <a:buClr>
                <a:schemeClr val="dk1"/>
              </a:buClr>
              <a:buSzPts val="1800"/>
              <a:buChar char="•"/>
              <a:defRPr sz="1800"/>
            </a:lvl4pPr>
            <a:lvl5pPr indent="-342900" lvl="4" marL="2286000" algn="l">
              <a:lnSpc>
                <a:spcPct val="90000"/>
              </a:lnSpc>
              <a:spcBef>
                <a:spcPts val="500"/>
              </a:spcBef>
              <a:spcAft>
                <a:spcPts val="0"/>
              </a:spcAft>
              <a:buClr>
                <a:schemeClr val="dk1"/>
              </a:buClr>
              <a:buSzPts val="1800"/>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nvSpPr>
        <p:spPr>
          <a:xfrm>
            <a:off x="173232" y="1360712"/>
            <a:ext cx="2850139" cy="276999"/>
          </a:xfrm>
          <a:prstGeom prst="rect">
            <a:avLst/>
          </a:prstGeom>
          <a:noFill/>
          <a:ln>
            <a:noFill/>
          </a:ln>
        </p:spPr>
        <p:txBody>
          <a:bodyPr anchorCtr="1" anchor="ctr" bIns="0" lIns="0" spcFirstLastPara="1" rIns="0" wrap="square" tIns="0">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Calibri"/>
                <a:ea typeface="Calibri"/>
                <a:cs typeface="Calibri"/>
                <a:sym typeface="Calibri"/>
              </a:rPr>
              <a:t>Project Status Report:  CPST-0</a:t>
            </a:r>
            <a:endParaRPr b="0" i="0" sz="1400" u="none" cap="none" strike="noStrike">
              <a:solidFill>
                <a:srgbClr val="000000"/>
              </a:solidFill>
              <a:latin typeface="Arial"/>
              <a:ea typeface="Arial"/>
              <a:cs typeface="Arial"/>
              <a:sym typeface="Arial"/>
            </a:endParaRPr>
          </a:p>
        </p:txBody>
      </p:sp>
      <p:sp>
        <p:nvSpPr>
          <p:cNvPr id="26" name="Google Shape;26;p3"/>
          <p:cNvSpPr txBox="1"/>
          <p:nvPr>
            <p:ph idx="2" type="body"/>
          </p:nvPr>
        </p:nvSpPr>
        <p:spPr>
          <a:xfrm>
            <a:off x="1797412" y="1953759"/>
            <a:ext cx="10226753" cy="27699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800"/>
              <a:buFont typeface="Calibri"/>
              <a:buNone/>
              <a:defRPr sz="1800">
                <a:solidFill>
                  <a:schemeClr val="dk1"/>
                </a:solidFill>
              </a:defRPr>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o"/>
              <a:defRPr sz="1800"/>
            </a:lvl3pPr>
            <a:lvl4pPr indent="-342900" lvl="3" marL="1828800" algn="l">
              <a:lnSpc>
                <a:spcPct val="90000"/>
              </a:lnSpc>
              <a:spcBef>
                <a:spcPts val="500"/>
              </a:spcBef>
              <a:spcAft>
                <a:spcPts val="0"/>
              </a:spcAft>
              <a:buClr>
                <a:schemeClr val="dk1"/>
              </a:buClr>
              <a:buSzPts val="1800"/>
              <a:buChar char="•"/>
              <a:defRPr sz="1800"/>
            </a:lvl4pPr>
            <a:lvl5pPr indent="-342900" lvl="4" marL="2286000" algn="l">
              <a:lnSpc>
                <a:spcPct val="90000"/>
              </a:lnSpc>
              <a:spcBef>
                <a:spcPts val="500"/>
              </a:spcBef>
              <a:spcAft>
                <a:spcPts val="0"/>
              </a:spcAft>
              <a:buClr>
                <a:schemeClr val="dk1"/>
              </a:buClr>
              <a:buSzPts val="1800"/>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3"/>
          <p:cNvSpPr txBox="1"/>
          <p:nvPr>
            <p:ph idx="3" type="body"/>
          </p:nvPr>
        </p:nvSpPr>
        <p:spPr>
          <a:xfrm>
            <a:off x="1797413" y="1656763"/>
            <a:ext cx="10226753" cy="27699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800"/>
              <a:buFont typeface="Calibri"/>
              <a:buNone/>
              <a:defRPr sz="1800">
                <a:solidFill>
                  <a:schemeClr val="dk1"/>
                </a:solidFill>
              </a:defRPr>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o"/>
              <a:defRPr sz="1800"/>
            </a:lvl3pPr>
            <a:lvl4pPr indent="-342900" lvl="3" marL="1828800" algn="l">
              <a:lnSpc>
                <a:spcPct val="90000"/>
              </a:lnSpc>
              <a:spcBef>
                <a:spcPts val="500"/>
              </a:spcBef>
              <a:spcAft>
                <a:spcPts val="0"/>
              </a:spcAft>
              <a:buClr>
                <a:schemeClr val="dk1"/>
              </a:buClr>
              <a:buSzPts val="1800"/>
              <a:buChar char="•"/>
              <a:defRPr sz="1800"/>
            </a:lvl4pPr>
            <a:lvl5pPr indent="-342900" lvl="4" marL="2286000" algn="l">
              <a:lnSpc>
                <a:spcPct val="90000"/>
              </a:lnSpc>
              <a:spcBef>
                <a:spcPts val="500"/>
              </a:spcBef>
              <a:spcAft>
                <a:spcPts val="0"/>
              </a:spcAft>
              <a:buClr>
                <a:schemeClr val="dk1"/>
              </a:buClr>
              <a:buSzPts val="1800"/>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3"/>
          <p:cNvSpPr txBox="1"/>
          <p:nvPr/>
        </p:nvSpPr>
        <p:spPr>
          <a:xfrm>
            <a:off x="167834" y="1656762"/>
            <a:ext cx="1541769" cy="276999"/>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Calibri"/>
                <a:ea typeface="Calibri"/>
                <a:cs typeface="Calibri"/>
                <a:sym typeface="Calibri"/>
              </a:rPr>
              <a:t>Team Members:</a:t>
            </a:r>
            <a:endParaRPr b="0" i="0" sz="1400" u="none" cap="none" strike="noStrike">
              <a:solidFill>
                <a:srgbClr val="000000"/>
              </a:solidFill>
              <a:latin typeface="Arial"/>
              <a:ea typeface="Arial"/>
              <a:cs typeface="Arial"/>
              <a:sym typeface="Arial"/>
            </a:endParaRPr>
          </a:p>
        </p:txBody>
      </p:sp>
      <p:sp>
        <p:nvSpPr>
          <p:cNvPr id="29" name="Google Shape;29;p3"/>
          <p:cNvSpPr txBox="1"/>
          <p:nvPr>
            <p:ph idx="4" type="body"/>
          </p:nvPr>
        </p:nvSpPr>
        <p:spPr>
          <a:xfrm>
            <a:off x="9397100" y="1360713"/>
            <a:ext cx="2627066" cy="27699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800"/>
              <a:buFont typeface="Calibri"/>
              <a:buNone/>
              <a:defRPr sz="1800">
                <a:solidFill>
                  <a:schemeClr val="dk1"/>
                </a:solidFill>
              </a:defRPr>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o"/>
              <a:defRPr sz="1800"/>
            </a:lvl3pPr>
            <a:lvl4pPr indent="-342900" lvl="3" marL="1828800" algn="l">
              <a:lnSpc>
                <a:spcPct val="90000"/>
              </a:lnSpc>
              <a:spcBef>
                <a:spcPts val="500"/>
              </a:spcBef>
              <a:spcAft>
                <a:spcPts val="0"/>
              </a:spcAft>
              <a:buClr>
                <a:schemeClr val="dk1"/>
              </a:buClr>
              <a:buSzPts val="1800"/>
              <a:buChar char="•"/>
              <a:defRPr sz="1800"/>
            </a:lvl4pPr>
            <a:lvl5pPr indent="-342900" lvl="4" marL="2286000" algn="l">
              <a:lnSpc>
                <a:spcPct val="90000"/>
              </a:lnSpc>
              <a:spcBef>
                <a:spcPts val="500"/>
              </a:spcBef>
              <a:spcAft>
                <a:spcPts val="0"/>
              </a:spcAft>
              <a:buClr>
                <a:schemeClr val="dk1"/>
              </a:buClr>
              <a:buSzPts val="1800"/>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3"/>
          <p:cNvSpPr txBox="1"/>
          <p:nvPr/>
        </p:nvSpPr>
        <p:spPr>
          <a:xfrm>
            <a:off x="8053271" y="1360712"/>
            <a:ext cx="1217962" cy="276999"/>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Calibri"/>
                <a:ea typeface="Calibri"/>
                <a:cs typeface="Calibri"/>
                <a:sym typeface="Calibri"/>
              </a:rPr>
              <a:t>Report Date:</a:t>
            </a:r>
            <a:endParaRPr b="0" i="0" sz="1400" u="none" cap="none" strike="noStrike">
              <a:solidFill>
                <a:srgbClr val="000000"/>
              </a:solidFill>
              <a:latin typeface="Arial"/>
              <a:ea typeface="Arial"/>
              <a:cs typeface="Arial"/>
              <a:sym typeface="Arial"/>
            </a:endParaRPr>
          </a:p>
        </p:txBody>
      </p:sp>
      <p:sp>
        <p:nvSpPr>
          <p:cNvPr id="31" name="Google Shape;31;p3"/>
          <p:cNvSpPr txBox="1"/>
          <p:nvPr/>
        </p:nvSpPr>
        <p:spPr>
          <a:xfrm>
            <a:off x="96902" y="2325245"/>
            <a:ext cx="4737002" cy="21544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FF"/>
                </a:solidFill>
                <a:latin typeface="Calibri"/>
                <a:ea typeface="Calibri"/>
                <a:cs typeface="Calibri"/>
                <a:sym typeface="Calibri"/>
              </a:rPr>
              <a:t>1) Summary of technical/non-technical challenges encountered </a:t>
            </a:r>
            <a:endParaRPr b="0" i="0" sz="1400" u="none" cap="none" strike="noStrike">
              <a:solidFill>
                <a:srgbClr val="000000"/>
              </a:solidFill>
              <a:latin typeface="Arial"/>
              <a:ea typeface="Arial"/>
              <a:cs typeface="Arial"/>
              <a:sym typeface="Arial"/>
            </a:endParaRPr>
          </a:p>
        </p:txBody>
      </p:sp>
      <p:sp>
        <p:nvSpPr>
          <p:cNvPr id="32" name="Google Shape;32;p3"/>
          <p:cNvSpPr txBox="1"/>
          <p:nvPr>
            <p:ph idx="10" type="dt"/>
          </p:nvPr>
        </p:nvSpPr>
        <p:spPr>
          <a:xfrm>
            <a:off x="129356" y="6390511"/>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
          <p:cNvSpPr txBox="1"/>
          <p:nvPr>
            <p:ph idx="12" type="sldNum"/>
          </p:nvPr>
        </p:nvSpPr>
        <p:spPr>
          <a:xfrm>
            <a:off x="9306447" y="6390511"/>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34" name="Google Shape;34;p3"/>
          <p:cNvSpPr txBox="1"/>
          <p:nvPr>
            <p:ph idx="5" type="body"/>
          </p:nvPr>
        </p:nvSpPr>
        <p:spPr>
          <a:xfrm>
            <a:off x="6256604" y="2627372"/>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lvl1pPr indent="-304800" lvl="0" marL="457200" algn="l">
              <a:lnSpc>
                <a:spcPct val="100000"/>
              </a:lnSpc>
              <a:spcBef>
                <a:spcPts val="0"/>
              </a:spcBef>
              <a:spcAft>
                <a:spcPts val="0"/>
              </a:spcAft>
              <a:buClr>
                <a:schemeClr val="dk1"/>
              </a:buClr>
              <a:buSzPts val="1200"/>
              <a:buChar char="▪"/>
              <a:defRPr b="0" sz="1200"/>
            </a:lvl1pPr>
            <a:lvl2pPr indent="-228600" lvl="1" marL="914400" algn="l">
              <a:lnSpc>
                <a:spcPct val="90000"/>
              </a:lnSpc>
              <a:spcBef>
                <a:spcPts val="500"/>
              </a:spcBef>
              <a:spcAft>
                <a:spcPts val="0"/>
              </a:spcAft>
              <a:buClr>
                <a:schemeClr val="dk1"/>
              </a:buClr>
              <a:buSzPts val="1200"/>
              <a:buNone/>
              <a:defRPr b="0" sz="1200"/>
            </a:lvl2pPr>
            <a:lvl3pPr indent="-304800" lvl="2" marL="1371600" algn="l">
              <a:lnSpc>
                <a:spcPct val="90000"/>
              </a:lnSpc>
              <a:spcBef>
                <a:spcPts val="500"/>
              </a:spcBef>
              <a:spcAft>
                <a:spcPts val="0"/>
              </a:spcAft>
              <a:buClr>
                <a:schemeClr val="dk1"/>
              </a:buClr>
              <a:buSzPts val="1200"/>
              <a:buChar char="o"/>
              <a:defRPr b="0" sz="1200"/>
            </a:lvl3pPr>
            <a:lvl4pPr indent="-304800" lvl="3" marL="1828800" algn="l">
              <a:lnSpc>
                <a:spcPct val="90000"/>
              </a:lnSpc>
              <a:spcBef>
                <a:spcPts val="500"/>
              </a:spcBef>
              <a:spcAft>
                <a:spcPts val="0"/>
              </a:spcAft>
              <a:buClr>
                <a:schemeClr val="dk1"/>
              </a:buClr>
              <a:buSzPts val="1200"/>
              <a:buChar char="•"/>
              <a:defRPr b="0" sz="1200"/>
            </a:lvl4pPr>
            <a:lvl5pPr indent="-304800" lvl="4" marL="2286000" algn="l">
              <a:lnSpc>
                <a:spcPct val="90000"/>
              </a:lnSpc>
              <a:spcBef>
                <a:spcPts val="500"/>
              </a:spcBef>
              <a:spcAft>
                <a:spcPts val="0"/>
              </a:spcAft>
              <a:buClr>
                <a:schemeClr val="dk1"/>
              </a:buClr>
              <a:buSzPts val="1200"/>
              <a:buChar char="⮚"/>
              <a:defRPr b="0"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3"/>
          <p:cNvSpPr txBox="1"/>
          <p:nvPr/>
        </p:nvSpPr>
        <p:spPr>
          <a:xfrm>
            <a:off x="6067756" y="2324287"/>
            <a:ext cx="4318362" cy="21544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FF"/>
                </a:solidFill>
                <a:latin typeface="Calibri"/>
                <a:ea typeface="Calibri"/>
                <a:cs typeface="Calibri"/>
                <a:sym typeface="Calibri"/>
              </a:rPr>
              <a:t>2) Team approaches &amp; resolutions to overcome challenges</a:t>
            </a:r>
            <a:endParaRPr b="0" i="0" sz="1400" u="none" cap="none" strike="noStrike">
              <a:solidFill>
                <a:srgbClr val="000000"/>
              </a:solidFill>
              <a:latin typeface="Arial"/>
              <a:ea typeface="Arial"/>
              <a:cs typeface="Arial"/>
              <a:sym typeface="Arial"/>
            </a:endParaRPr>
          </a:p>
        </p:txBody>
      </p:sp>
      <p:sp>
        <p:nvSpPr>
          <p:cNvPr id="36" name="Google Shape;36;p3"/>
          <p:cNvSpPr txBox="1"/>
          <p:nvPr/>
        </p:nvSpPr>
        <p:spPr>
          <a:xfrm>
            <a:off x="96902" y="4372933"/>
            <a:ext cx="4470263" cy="21544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FF"/>
                </a:solidFill>
                <a:latin typeface="Calibri"/>
                <a:ea typeface="Calibri"/>
                <a:cs typeface="Calibri"/>
                <a:sym typeface="Calibri"/>
              </a:rPr>
              <a:t>3) Status of challenge resolutions &amp; potential project impact</a:t>
            </a:r>
            <a:endParaRPr b="0" i="0" sz="1400" u="none" cap="none" strike="noStrike">
              <a:solidFill>
                <a:srgbClr val="000000"/>
              </a:solidFill>
              <a:latin typeface="Arial"/>
              <a:ea typeface="Arial"/>
              <a:cs typeface="Arial"/>
              <a:sym typeface="Arial"/>
            </a:endParaRPr>
          </a:p>
        </p:txBody>
      </p:sp>
      <p:sp>
        <p:nvSpPr>
          <p:cNvPr id="37" name="Google Shape;37;p3"/>
          <p:cNvSpPr txBox="1"/>
          <p:nvPr>
            <p:ph idx="6" type="body"/>
          </p:nvPr>
        </p:nvSpPr>
        <p:spPr>
          <a:xfrm>
            <a:off x="6256604" y="4667250"/>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lvl1pPr indent="-304800" lvl="0" marL="457200" algn="l">
              <a:lnSpc>
                <a:spcPct val="100000"/>
              </a:lnSpc>
              <a:spcBef>
                <a:spcPts val="0"/>
              </a:spcBef>
              <a:spcAft>
                <a:spcPts val="0"/>
              </a:spcAft>
              <a:buClr>
                <a:schemeClr val="dk1"/>
              </a:buClr>
              <a:buSzPts val="1200"/>
              <a:buChar char="▪"/>
              <a:defRPr b="0" sz="1200"/>
            </a:lvl1pPr>
            <a:lvl2pPr indent="-228600" lvl="1" marL="914400" algn="l">
              <a:lnSpc>
                <a:spcPct val="90000"/>
              </a:lnSpc>
              <a:spcBef>
                <a:spcPts val="500"/>
              </a:spcBef>
              <a:spcAft>
                <a:spcPts val="0"/>
              </a:spcAft>
              <a:buClr>
                <a:schemeClr val="dk1"/>
              </a:buClr>
              <a:buSzPts val="1200"/>
              <a:buNone/>
              <a:defRPr b="0" sz="1200"/>
            </a:lvl2pPr>
            <a:lvl3pPr indent="-304800" lvl="2" marL="1371600" algn="l">
              <a:lnSpc>
                <a:spcPct val="90000"/>
              </a:lnSpc>
              <a:spcBef>
                <a:spcPts val="500"/>
              </a:spcBef>
              <a:spcAft>
                <a:spcPts val="0"/>
              </a:spcAft>
              <a:buClr>
                <a:schemeClr val="dk1"/>
              </a:buClr>
              <a:buSzPts val="1200"/>
              <a:buChar char="o"/>
              <a:defRPr b="0" sz="1200"/>
            </a:lvl3pPr>
            <a:lvl4pPr indent="-304800" lvl="3" marL="1828800" algn="l">
              <a:lnSpc>
                <a:spcPct val="90000"/>
              </a:lnSpc>
              <a:spcBef>
                <a:spcPts val="500"/>
              </a:spcBef>
              <a:spcAft>
                <a:spcPts val="0"/>
              </a:spcAft>
              <a:buClr>
                <a:schemeClr val="dk1"/>
              </a:buClr>
              <a:buSzPts val="1200"/>
              <a:buChar char="•"/>
              <a:defRPr b="0" sz="1200"/>
            </a:lvl4pPr>
            <a:lvl5pPr indent="-304800" lvl="4" marL="2286000" algn="l">
              <a:lnSpc>
                <a:spcPct val="90000"/>
              </a:lnSpc>
              <a:spcBef>
                <a:spcPts val="500"/>
              </a:spcBef>
              <a:spcAft>
                <a:spcPts val="0"/>
              </a:spcAft>
              <a:buClr>
                <a:schemeClr val="dk1"/>
              </a:buClr>
              <a:buSzPts val="1200"/>
              <a:buChar char="⮚"/>
              <a:defRPr b="0" sz="1200"/>
            </a:lvl5pPr>
            <a:lvl6pPr indent="-228600" lvl="5" marL="2743200" algn="l">
              <a:lnSpc>
                <a:spcPct val="90000"/>
              </a:lnSpc>
              <a:spcBef>
                <a:spcPts val="500"/>
              </a:spcBef>
              <a:spcAft>
                <a:spcPts val="0"/>
              </a:spcAft>
              <a:buClr>
                <a:schemeClr val="dk1"/>
              </a:buClr>
              <a:buSzPts val="1800"/>
              <a:buNone/>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3"/>
          <p:cNvSpPr txBox="1"/>
          <p:nvPr/>
        </p:nvSpPr>
        <p:spPr>
          <a:xfrm>
            <a:off x="6067756" y="4372933"/>
            <a:ext cx="2109167" cy="21544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FF"/>
                </a:solidFill>
                <a:latin typeface="Calibri"/>
                <a:ea typeface="Calibri"/>
                <a:cs typeface="Calibri"/>
                <a:sym typeface="Calibri"/>
              </a:rPr>
              <a:t>4) Project status &amp; summary</a:t>
            </a:r>
            <a:endParaRPr b="0" i="0" sz="1400" u="none" cap="none" strike="noStrike">
              <a:solidFill>
                <a:srgbClr val="000000"/>
              </a:solidFill>
              <a:latin typeface="Arial"/>
              <a:ea typeface="Arial"/>
              <a:cs typeface="Arial"/>
              <a:sym typeface="Arial"/>
            </a:endParaRPr>
          </a:p>
        </p:txBody>
      </p:sp>
      <p:sp>
        <p:nvSpPr>
          <p:cNvPr id="39" name="Google Shape;39;p3"/>
          <p:cNvSpPr txBox="1"/>
          <p:nvPr>
            <p:ph idx="7" type="body"/>
          </p:nvPr>
        </p:nvSpPr>
        <p:spPr>
          <a:xfrm>
            <a:off x="285750" y="2629087"/>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lvl1pPr indent="-304800" lvl="0" marL="457200" algn="l">
              <a:lnSpc>
                <a:spcPct val="100000"/>
              </a:lnSpc>
              <a:spcBef>
                <a:spcPts val="0"/>
              </a:spcBef>
              <a:spcAft>
                <a:spcPts val="0"/>
              </a:spcAft>
              <a:buClr>
                <a:schemeClr val="dk1"/>
              </a:buClr>
              <a:buSzPts val="1200"/>
              <a:buChar char="▪"/>
              <a:defRPr b="0" sz="1200"/>
            </a:lvl1pPr>
            <a:lvl2pPr indent="-228600" lvl="1" marL="914400" algn="l">
              <a:lnSpc>
                <a:spcPct val="90000"/>
              </a:lnSpc>
              <a:spcBef>
                <a:spcPts val="500"/>
              </a:spcBef>
              <a:spcAft>
                <a:spcPts val="0"/>
              </a:spcAft>
              <a:buClr>
                <a:schemeClr val="dk1"/>
              </a:buClr>
              <a:buSzPts val="1200"/>
              <a:buNone/>
              <a:defRPr b="0" sz="1200"/>
            </a:lvl2pPr>
            <a:lvl3pPr indent="-304800" lvl="2" marL="1371600" algn="l">
              <a:lnSpc>
                <a:spcPct val="90000"/>
              </a:lnSpc>
              <a:spcBef>
                <a:spcPts val="500"/>
              </a:spcBef>
              <a:spcAft>
                <a:spcPts val="0"/>
              </a:spcAft>
              <a:buClr>
                <a:schemeClr val="dk1"/>
              </a:buClr>
              <a:buSzPts val="1200"/>
              <a:buChar char="o"/>
              <a:defRPr b="0" sz="1200"/>
            </a:lvl3pPr>
            <a:lvl4pPr indent="-304800" lvl="3" marL="1828800" algn="l">
              <a:lnSpc>
                <a:spcPct val="90000"/>
              </a:lnSpc>
              <a:spcBef>
                <a:spcPts val="500"/>
              </a:spcBef>
              <a:spcAft>
                <a:spcPts val="0"/>
              </a:spcAft>
              <a:buClr>
                <a:schemeClr val="dk1"/>
              </a:buClr>
              <a:buSzPts val="1200"/>
              <a:buChar char="•"/>
              <a:defRPr b="0" sz="1200"/>
            </a:lvl4pPr>
            <a:lvl5pPr indent="-304800" lvl="4" marL="2286000" algn="l">
              <a:lnSpc>
                <a:spcPct val="90000"/>
              </a:lnSpc>
              <a:spcBef>
                <a:spcPts val="500"/>
              </a:spcBef>
              <a:spcAft>
                <a:spcPts val="0"/>
              </a:spcAft>
              <a:buClr>
                <a:schemeClr val="dk1"/>
              </a:buClr>
              <a:buSzPts val="1200"/>
              <a:buChar char="⮚"/>
              <a:defRPr b="0"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
          <p:cNvSpPr txBox="1"/>
          <p:nvPr>
            <p:ph idx="8" type="body"/>
          </p:nvPr>
        </p:nvSpPr>
        <p:spPr>
          <a:xfrm>
            <a:off x="285750" y="4667250"/>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lvl1pPr indent="-304800" lvl="0" marL="457200" algn="l">
              <a:lnSpc>
                <a:spcPct val="100000"/>
              </a:lnSpc>
              <a:spcBef>
                <a:spcPts val="0"/>
              </a:spcBef>
              <a:spcAft>
                <a:spcPts val="0"/>
              </a:spcAft>
              <a:buClr>
                <a:schemeClr val="dk1"/>
              </a:buClr>
              <a:buSzPts val="1200"/>
              <a:buChar char="▪"/>
              <a:defRPr b="0" sz="1200"/>
            </a:lvl1pPr>
            <a:lvl2pPr indent="-228600" lvl="1" marL="914400" algn="l">
              <a:lnSpc>
                <a:spcPct val="90000"/>
              </a:lnSpc>
              <a:spcBef>
                <a:spcPts val="500"/>
              </a:spcBef>
              <a:spcAft>
                <a:spcPts val="0"/>
              </a:spcAft>
              <a:buClr>
                <a:schemeClr val="dk1"/>
              </a:buClr>
              <a:buSzPts val="1200"/>
              <a:buNone/>
              <a:defRPr b="0" sz="1200"/>
            </a:lvl2pPr>
            <a:lvl3pPr indent="-304800" lvl="2" marL="1371600" algn="l">
              <a:lnSpc>
                <a:spcPct val="90000"/>
              </a:lnSpc>
              <a:spcBef>
                <a:spcPts val="500"/>
              </a:spcBef>
              <a:spcAft>
                <a:spcPts val="0"/>
              </a:spcAft>
              <a:buClr>
                <a:schemeClr val="dk1"/>
              </a:buClr>
              <a:buSzPts val="1200"/>
              <a:buChar char="o"/>
              <a:defRPr b="0" sz="1200"/>
            </a:lvl3pPr>
            <a:lvl4pPr indent="-304800" lvl="3" marL="1828800" algn="l">
              <a:lnSpc>
                <a:spcPct val="90000"/>
              </a:lnSpc>
              <a:spcBef>
                <a:spcPts val="500"/>
              </a:spcBef>
              <a:spcAft>
                <a:spcPts val="0"/>
              </a:spcAft>
              <a:buClr>
                <a:schemeClr val="dk1"/>
              </a:buClr>
              <a:buSzPts val="1200"/>
              <a:buChar char="•"/>
              <a:defRPr b="0" sz="1200"/>
            </a:lvl4pPr>
            <a:lvl5pPr indent="-304800" lvl="4" marL="2286000" algn="l">
              <a:lnSpc>
                <a:spcPct val="90000"/>
              </a:lnSpc>
              <a:spcBef>
                <a:spcPts val="500"/>
              </a:spcBef>
              <a:spcAft>
                <a:spcPts val="0"/>
              </a:spcAft>
              <a:buClr>
                <a:schemeClr val="dk1"/>
              </a:buClr>
              <a:buSzPts val="1200"/>
              <a:buChar char="⮚"/>
              <a:defRPr b="0" sz="1200"/>
            </a:lvl5pPr>
            <a:lvl6pPr indent="-228600" lvl="5" marL="2743200" algn="l">
              <a:lnSpc>
                <a:spcPct val="90000"/>
              </a:lnSpc>
              <a:spcBef>
                <a:spcPts val="500"/>
              </a:spcBef>
              <a:spcAft>
                <a:spcPts val="0"/>
              </a:spcAft>
              <a:buClr>
                <a:schemeClr val="dk1"/>
              </a:buClr>
              <a:buSzPts val="1800"/>
              <a:buNone/>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
          <p:cNvSpPr txBox="1"/>
          <p:nvPr/>
        </p:nvSpPr>
        <p:spPr>
          <a:xfrm>
            <a:off x="167834" y="1943472"/>
            <a:ext cx="1215461" cy="276999"/>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Calibri"/>
                <a:ea typeface="Calibri"/>
                <a:cs typeface="Calibri"/>
                <a:sym typeface="Calibri"/>
              </a:rPr>
              <a:t>Project Title:</a:t>
            </a:r>
            <a:endParaRPr b="0" i="0" sz="1400" u="none" cap="none" strike="noStrike">
              <a:solidFill>
                <a:srgbClr val="000000"/>
              </a:solidFill>
              <a:latin typeface="Arial"/>
              <a:ea typeface="Arial"/>
              <a:cs typeface="Arial"/>
              <a:sym typeface="Arial"/>
            </a:endParaRPr>
          </a:p>
        </p:txBody>
      </p:sp>
      <p:sp>
        <p:nvSpPr>
          <p:cNvPr id="42" name="Google Shape;42;p3"/>
          <p:cNvSpPr txBox="1"/>
          <p:nvPr>
            <p:ph idx="9" type="body"/>
          </p:nvPr>
        </p:nvSpPr>
        <p:spPr>
          <a:xfrm>
            <a:off x="3294435" y="6518642"/>
            <a:ext cx="318578" cy="213862"/>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dk1"/>
              </a:buClr>
              <a:buSzPts val="1000"/>
              <a:buFont typeface="Calibri"/>
              <a:buNone/>
              <a:defRPr b="0" sz="1000"/>
            </a:lvl1pPr>
            <a:lvl2pPr indent="-228600" lvl="1" marL="914400" algn="l">
              <a:lnSpc>
                <a:spcPct val="90000"/>
              </a:lnSpc>
              <a:spcBef>
                <a:spcPts val="500"/>
              </a:spcBef>
              <a:spcAft>
                <a:spcPts val="0"/>
              </a:spcAft>
              <a:buClr>
                <a:schemeClr val="dk1"/>
              </a:buClr>
              <a:buSzPts val="2400"/>
              <a:buFont typeface="Calibri"/>
              <a:buNone/>
              <a:defRPr/>
            </a:lvl2pPr>
            <a:lvl3pPr indent="-228600" lvl="2" marL="1371600" algn="l">
              <a:lnSpc>
                <a:spcPct val="90000"/>
              </a:lnSpc>
              <a:spcBef>
                <a:spcPts val="500"/>
              </a:spcBef>
              <a:spcAft>
                <a:spcPts val="0"/>
              </a:spcAft>
              <a:buClr>
                <a:schemeClr val="dk1"/>
              </a:buClr>
              <a:buSzPts val="2000"/>
              <a:buFont typeface="Calibri"/>
              <a:buNone/>
              <a:defRPr/>
            </a:lvl3pPr>
            <a:lvl4pPr indent="-228600" lvl="3" marL="1828800" algn="l">
              <a:lnSpc>
                <a:spcPct val="90000"/>
              </a:lnSpc>
              <a:spcBef>
                <a:spcPts val="500"/>
              </a:spcBef>
              <a:spcAft>
                <a:spcPts val="0"/>
              </a:spcAft>
              <a:buClr>
                <a:schemeClr val="dk1"/>
              </a:buClr>
              <a:buSzPts val="1800"/>
              <a:buFont typeface="Calibri"/>
              <a:buNone/>
              <a:defRPr/>
            </a:lvl4pPr>
            <a:lvl5pPr indent="-228600" lvl="4" marL="2286000" algn="l">
              <a:lnSpc>
                <a:spcPct val="90000"/>
              </a:lnSpc>
              <a:spcBef>
                <a:spcPts val="500"/>
              </a:spcBef>
              <a:spcAft>
                <a:spcPts val="0"/>
              </a:spcAft>
              <a:buClr>
                <a:schemeClr val="dk1"/>
              </a:buClr>
              <a:buSzPts val="1600"/>
              <a:buFont typeface="Calibri"/>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3"/>
          <p:cNvSpPr txBox="1"/>
          <p:nvPr>
            <p:ph idx="13" type="body"/>
          </p:nvPr>
        </p:nvSpPr>
        <p:spPr>
          <a:xfrm>
            <a:off x="4770809" y="6518642"/>
            <a:ext cx="318579" cy="213862"/>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dk1"/>
              </a:buClr>
              <a:buSzPts val="1000"/>
              <a:buFont typeface="Calibri"/>
              <a:buNone/>
              <a:defRPr b="0" sz="1000"/>
            </a:lvl1pPr>
            <a:lvl2pPr indent="-228600" lvl="1" marL="914400" algn="l">
              <a:lnSpc>
                <a:spcPct val="90000"/>
              </a:lnSpc>
              <a:spcBef>
                <a:spcPts val="500"/>
              </a:spcBef>
              <a:spcAft>
                <a:spcPts val="0"/>
              </a:spcAft>
              <a:buClr>
                <a:schemeClr val="dk1"/>
              </a:buClr>
              <a:buSzPts val="2400"/>
              <a:buFont typeface="Calibri"/>
              <a:buNone/>
              <a:defRPr/>
            </a:lvl2pPr>
            <a:lvl3pPr indent="-228600" lvl="2" marL="1371600" algn="l">
              <a:lnSpc>
                <a:spcPct val="90000"/>
              </a:lnSpc>
              <a:spcBef>
                <a:spcPts val="500"/>
              </a:spcBef>
              <a:spcAft>
                <a:spcPts val="0"/>
              </a:spcAft>
              <a:buClr>
                <a:schemeClr val="dk1"/>
              </a:buClr>
              <a:buSzPts val="2000"/>
              <a:buFont typeface="Calibri"/>
              <a:buNone/>
              <a:defRPr/>
            </a:lvl3pPr>
            <a:lvl4pPr indent="-228600" lvl="3" marL="1828800" algn="l">
              <a:lnSpc>
                <a:spcPct val="90000"/>
              </a:lnSpc>
              <a:spcBef>
                <a:spcPts val="500"/>
              </a:spcBef>
              <a:spcAft>
                <a:spcPts val="0"/>
              </a:spcAft>
              <a:buClr>
                <a:schemeClr val="dk1"/>
              </a:buClr>
              <a:buSzPts val="1800"/>
              <a:buFont typeface="Calibri"/>
              <a:buNone/>
              <a:defRPr/>
            </a:lvl4pPr>
            <a:lvl5pPr indent="-228600" lvl="4" marL="2286000" algn="l">
              <a:lnSpc>
                <a:spcPct val="90000"/>
              </a:lnSpc>
              <a:spcBef>
                <a:spcPts val="500"/>
              </a:spcBef>
              <a:spcAft>
                <a:spcPts val="0"/>
              </a:spcAft>
              <a:buClr>
                <a:schemeClr val="dk1"/>
              </a:buClr>
              <a:buSzPts val="1600"/>
              <a:buFont typeface="Calibri"/>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3"/>
          <p:cNvSpPr txBox="1"/>
          <p:nvPr>
            <p:ph idx="14" type="body"/>
          </p:nvPr>
        </p:nvSpPr>
        <p:spPr>
          <a:xfrm>
            <a:off x="6209085" y="6518642"/>
            <a:ext cx="318580" cy="213862"/>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dk1"/>
              </a:buClr>
              <a:buSzPts val="1000"/>
              <a:buFont typeface="Calibri"/>
              <a:buNone/>
              <a:defRPr b="0" sz="1000"/>
            </a:lvl1pPr>
            <a:lvl2pPr indent="-228600" lvl="1" marL="914400" algn="l">
              <a:lnSpc>
                <a:spcPct val="90000"/>
              </a:lnSpc>
              <a:spcBef>
                <a:spcPts val="500"/>
              </a:spcBef>
              <a:spcAft>
                <a:spcPts val="0"/>
              </a:spcAft>
              <a:buClr>
                <a:schemeClr val="dk1"/>
              </a:buClr>
              <a:buSzPts val="2400"/>
              <a:buFont typeface="Calibri"/>
              <a:buNone/>
              <a:defRPr/>
            </a:lvl2pPr>
            <a:lvl3pPr indent="-228600" lvl="2" marL="1371600" algn="l">
              <a:lnSpc>
                <a:spcPct val="90000"/>
              </a:lnSpc>
              <a:spcBef>
                <a:spcPts val="500"/>
              </a:spcBef>
              <a:spcAft>
                <a:spcPts val="0"/>
              </a:spcAft>
              <a:buClr>
                <a:schemeClr val="dk1"/>
              </a:buClr>
              <a:buSzPts val="2000"/>
              <a:buFont typeface="Calibri"/>
              <a:buNone/>
              <a:defRPr/>
            </a:lvl3pPr>
            <a:lvl4pPr indent="-228600" lvl="3" marL="1828800" algn="l">
              <a:lnSpc>
                <a:spcPct val="90000"/>
              </a:lnSpc>
              <a:spcBef>
                <a:spcPts val="500"/>
              </a:spcBef>
              <a:spcAft>
                <a:spcPts val="0"/>
              </a:spcAft>
              <a:buClr>
                <a:schemeClr val="dk1"/>
              </a:buClr>
              <a:buSzPts val="1800"/>
              <a:buFont typeface="Calibri"/>
              <a:buNone/>
              <a:defRPr/>
            </a:lvl4pPr>
            <a:lvl5pPr indent="-228600" lvl="4" marL="2286000" algn="l">
              <a:lnSpc>
                <a:spcPct val="90000"/>
              </a:lnSpc>
              <a:spcBef>
                <a:spcPts val="500"/>
              </a:spcBef>
              <a:spcAft>
                <a:spcPts val="0"/>
              </a:spcAft>
              <a:buClr>
                <a:schemeClr val="dk1"/>
              </a:buClr>
              <a:buSzPts val="1600"/>
              <a:buFont typeface="Calibri"/>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
          <p:cNvSpPr txBox="1"/>
          <p:nvPr>
            <p:ph idx="15" type="body"/>
          </p:nvPr>
        </p:nvSpPr>
        <p:spPr>
          <a:xfrm>
            <a:off x="7733085" y="6528167"/>
            <a:ext cx="318580" cy="194813"/>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dk1"/>
              </a:buClr>
              <a:buSzPts val="1000"/>
              <a:buFont typeface="Calibri"/>
              <a:buNone/>
              <a:defRPr b="0" sz="1000"/>
            </a:lvl1pPr>
            <a:lvl2pPr indent="-228600" lvl="1" marL="914400" algn="l">
              <a:lnSpc>
                <a:spcPct val="90000"/>
              </a:lnSpc>
              <a:spcBef>
                <a:spcPts val="500"/>
              </a:spcBef>
              <a:spcAft>
                <a:spcPts val="0"/>
              </a:spcAft>
              <a:buClr>
                <a:schemeClr val="dk1"/>
              </a:buClr>
              <a:buSzPts val="2400"/>
              <a:buFont typeface="Calibri"/>
              <a:buNone/>
              <a:defRPr/>
            </a:lvl2pPr>
            <a:lvl3pPr indent="-228600" lvl="2" marL="1371600" algn="l">
              <a:lnSpc>
                <a:spcPct val="90000"/>
              </a:lnSpc>
              <a:spcBef>
                <a:spcPts val="500"/>
              </a:spcBef>
              <a:spcAft>
                <a:spcPts val="0"/>
              </a:spcAft>
              <a:buClr>
                <a:schemeClr val="dk1"/>
              </a:buClr>
              <a:buSzPts val="2000"/>
              <a:buFont typeface="Calibri"/>
              <a:buNone/>
              <a:defRPr/>
            </a:lvl3pPr>
            <a:lvl4pPr indent="-228600" lvl="3" marL="1828800" algn="l">
              <a:lnSpc>
                <a:spcPct val="90000"/>
              </a:lnSpc>
              <a:spcBef>
                <a:spcPts val="500"/>
              </a:spcBef>
              <a:spcAft>
                <a:spcPts val="0"/>
              </a:spcAft>
              <a:buClr>
                <a:schemeClr val="dk1"/>
              </a:buClr>
              <a:buSzPts val="1800"/>
              <a:buFont typeface="Calibri"/>
              <a:buNone/>
              <a:defRPr/>
            </a:lvl4pPr>
            <a:lvl5pPr indent="-228600" lvl="4" marL="2286000" algn="l">
              <a:lnSpc>
                <a:spcPct val="90000"/>
              </a:lnSpc>
              <a:spcBef>
                <a:spcPts val="500"/>
              </a:spcBef>
              <a:spcAft>
                <a:spcPts val="0"/>
              </a:spcAft>
              <a:buClr>
                <a:schemeClr val="dk1"/>
              </a:buClr>
              <a:buSzPts val="1600"/>
              <a:buFont typeface="Calibri"/>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3"/>
          <p:cNvSpPr txBox="1"/>
          <p:nvPr>
            <p:ph idx="16" type="body"/>
          </p:nvPr>
        </p:nvSpPr>
        <p:spPr>
          <a:xfrm>
            <a:off x="9128107" y="6528167"/>
            <a:ext cx="318580" cy="194813"/>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dk1"/>
              </a:buClr>
              <a:buSzPts val="1000"/>
              <a:buFont typeface="Calibri"/>
              <a:buNone/>
              <a:defRPr b="0" sz="1000"/>
            </a:lvl1pPr>
            <a:lvl2pPr indent="-228600" lvl="1" marL="914400" algn="l">
              <a:lnSpc>
                <a:spcPct val="90000"/>
              </a:lnSpc>
              <a:spcBef>
                <a:spcPts val="500"/>
              </a:spcBef>
              <a:spcAft>
                <a:spcPts val="0"/>
              </a:spcAft>
              <a:buClr>
                <a:schemeClr val="dk1"/>
              </a:buClr>
              <a:buSzPts val="2400"/>
              <a:buFont typeface="Calibri"/>
              <a:buNone/>
              <a:defRPr/>
            </a:lvl2pPr>
            <a:lvl3pPr indent="-228600" lvl="2" marL="1371600" algn="l">
              <a:lnSpc>
                <a:spcPct val="90000"/>
              </a:lnSpc>
              <a:spcBef>
                <a:spcPts val="500"/>
              </a:spcBef>
              <a:spcAft>
                <a:spcPts val="0"/>
              </a:spcAft>
              <a:buClr>
                <a:schemeClr val="dk1"/>
              </a:buClr>
              <a:buSzPts val="2000"/>
              <a:buFont typeface="Calibri"/>
              <a:buNone/>
              <a:defRPr/>
            </a:lvl3pPr>
            <a:lvl4pPr indent="-228600" lvl="3" marL="1828800" algn="l">
              <a:lnSpc>
                <a:spcPct val="90000"/>
              </a:lnSpc>
              <a:spcBef>
                <a:spcPts val="500"/>
              </a:spcBef>
              <a:spcAft>
                <a:spcPts val="0"/>
              </a:spcAft>
              <a:buClr>
                <a:schemeClr val="dk1"/>
              </a:buClr>
              <a:buSzPts val="1800"/>
              <a:buFont typeface="Calibri"/>
              <a:buNone/>
              <a:defRPr/>
            </a:lvl4pPr>
            <a:lvl5pPr indent="-228600" lvl="4" marL="2286000" algn="l">
              <a:lnSpc>
                <a:spcPct val="90000"/>
              </a:lnSpc>
              <a:spcBef>
                <a:spcPts val="500"/>
              </a:spcBef>
              <a:spcAft>
                <a:spcPts val="0"/>
              </a:spcAft>
              <a:buClr>
                <a:schemeClr val="dk1"/>
              </a:buClr>
              <a:buSzPts val="1600"/>
              <a:buFont typeface="Calibri"/>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p:nvPr/>
        </p:nvSpPr>
        <p:spPr>
          <a:xfrm>
            <a:off x="0" y="-101395"/>
            <a:ext cx="12226278" cy="449041"/>
          </a:xfrm>
          <a:prstGeom prst="rect">
            <a:avLst/>
          </a:prstGeom>
          <a:solidFill>
            <a:srgbClr val="002D5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 name="Google Shape;11;p2"/>
          <p:cNvSpPr txBox="1"/>
          <p:nvPr>
            <p:ph type="title"/>
          </p:nvPr>
        </p:nvSpPr>
        <p:spPr>
          <a:xfrm>
            <a:off x="233309" y="1401763"/>
            <a:ext cx="11706329" cy="59160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Calibri"/>
              <a:buNone/>
              <a:defRPr b="1" i="0" sz="3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2"/>
          <p:cNvSpPr txBox="1"/>
          <p:nvPr>
            <p:ph idx="1" type="body"/>
          </p:nvPr>
        </p:nvSpPr>
        <p:spPr>
          <a:xfrm>
            <a:off x="241160" y="2089149"/>
            <a:ext cx="11706328" cy="4229046"/>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Noto Sans Symbols"/>
              <a:buChar char="▪"/>
              <a:defRPr b="1"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Noto Sans Symbols"/>
              <a:buChar char="▪"/>
              <a:defRPr b="1"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Courier New"/>
              <a:buChar char="o"/>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30200" lvl="4" marL="2286000" marR="0" rtl="0" algn="l">
              <a:lnSpc>
                <a:spcPct val="90000"/>
              </a:lnSpc>
              <a:spcBef>
                <a:spcPts val="500"/>
              </a:spcBef>
              <a:spcAft>
                <a:spcPts val="0"/>
              </a:spcAft>
              <a:buClr>
                <a:schemeClr val="dk1"/>
              </a:buClr>
              <a:buSzPts val="1600"/>
              <a:buFont typeface="Noto Sans Symbols"/>
              <a:buChar char="⮚"/>
              <a:defRPr b="0" i="0" sz="16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cxnSp>
        <p:nvCxnSpPr>
          <p:cNvPr id="13" name="Google Shape;13;p2"/>
          <p:cNvCxnSpPr/>
          <p:nvPr/>
        </p:nvCxnSpPr>
        <p:spPr>
          <a:xfrm>
            <a:off x="-1676" y="1273909"/>
            <a:ext cx="12193676" cy="0"/>
          </a:xfrm>
          <a:prstGeom prst="straightConnector1">
            <a:avLst/>
          </a:prstGeom>
          <a:noFill/>
          <a:ln cap="flat" cmpd="sng" w="25400">
            <a:solidFill>
              <a:schemeClr val="dk1"/>
            </a:solidFill>
            <a:prstDash val="solid"/>
            <a:miter lim="800000"/>
            <a:headEnd len="sm" w="sm" type="none"/>
            <a:tailEnd len="sm" w="sm" type="none"/>
          </a:ln>
        </p:spPr>
      </p:cxnSp>
      <p:sp>
        <p:nvSpPr>
          <p:cNvPr id="14" name="Google Shape;14;p2"/>
          <p:cNvSpPr txBox="1"/>
          <p:nvPr>
            <p:ph idx="10" type="dt"/>
          </p:nvPr>
        </p:nvSpPr>
        <p:spPr>
          <a:xfrm>
            <a:off x="129356" y="6390511"/>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5" name="Google Shape;15;p2"/>
          <p:cNvSpPr txBox="1"/>
          <p:nvPr>
            <p:ph idx="12" type="sldNum"/>
          </p:nvPr>
        </p:nvSpPr>
        <p:spPr>
          <a:xfrm>
            <a:off x="9306447" y="6390511"/>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6" name="Google Shape;16;p2"/>
          <p:cNvSpPr txBox="1"/>
          <p:nvPr/>
        </p:nvSpPr>
        <p:spPr>
          <a:xfrm>
            <a:off x="2939143" y="6349873"/>
            <a:ext cx="6294663" cy="233836"/>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1"/>
              </a:buClr>
              <a:buSzPts val="1000"/>
              <a:buFont typeface="Calibri"/>
              <a:buNone/>
            </a:pPr>
            <a:r>
              <a:rPr b="1" i="0" lang="en-US" sz="1000" u="sng" cap="none" strike="noStrike">
                <a:solidFill>
                  <a:schemeClr val="dk1"/>
                </a:solidFill>
                <a:latin typeface="Calibri"/>
                <a:ea typeface="Calibri"/>
                <a:cs typeface="Calibri"/>
                <a:sym typeface="Calibri"/>
              </a:rPr>
              <a:t>Please enter # of hours spent on project this last week for each team member in the order listed above</a:t>
            </a:r>
            <a:endParaRPr b="0" i="0" sz="1400" u="none" cap="none" strike="noStrike">
              <a:solidFill>
                <a:srgbClr val="000000"/>
              </a:solidFill>
              <a:latin typeface="Arial"/>
              <a:ea typeface="Arial"/>
              <a:cs typeface="Arial"/>
              <a:sym typeface="Arial"/>
            </a:endParaRPr>
          </a:p>
        </p:txBody>
      </p:sp>
      <p:sp>
        <p:nvSpPr>
          <p:cNvPr id="17" name="Google Shape;17;p2"/>
          <p:cNvSpPr txBox="1"/>
          <p:nvPr/>
        </p:nvSpPr>
        <p:spPr>
          <a:xfrm>
            <a:off x="2586978" y="6558944"/>
            <a:ext cx="689622" cy="18288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000"/>
              <a:buFont typeface="Calibri"/>
              <a:buNone/>
            </a:pPr>
            <a:r>
              <a:rPr b="1" i="0" lang="en-US" sz="1000" u="none" cap="none" strike="noStrike">
                <a:solidFill>
                  <a:schemeClr val="dk1"/>
                </a:solidFill>
                <a:latin typeface="Calibri"/>
                <a:ea typeface="Calibri"/>
                <a:cs typeface="Calibri"/>
                <a:sym typeface="Calibri"/>
              </a:rPr>
              <a:t>Member #1:</a:t>
            </a:r>
            <a:endParaRPr b="0" i="0" sz="1400" u="none" cap="none" strike="noStrike">
              <a:solidFill>
                <a:srgbClr val="000000"/>
              </a:solidFill>
              <a:latin typeface="Arial"/>
              <a:ea typeface="Arial"/>
              <a:cs typeface="Arial"/>
              <a:sym typeface="Arial"/>
            </a:endParaRPr>
          </a:p>
        </p:txBody>
      </p:sp>
      <p:sp>
        <p:nvSpPr>
          <p:cNvPr id="18" name="Google Shape;18;p2"/>
          <p:cNvSpPr txBox="1"/>
          <p:nvPr/>
        </p:nvSpPr>
        <p:spPr>
          <a:xfrm>
            <a:off x="4063353" y="6558944"/>
            <a:ext cx="689622" cy="18288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000"/>
              <a:buFont typeface="Calibri"/>
              <a:buNone/>
            </a:pPr>
            <a:r>
              <a:rPr b="1" i="0" lang="en-US" sz="1000" u="none" cap="none" strike="noStrike">
                <a:solidFill>
                  <a:schemeClr val="dk1"/>
                </a:solidFill>
                <a:latin typeface="Calibri"/>
                <a:ea typeface="Calibri"/>
                <a:cs typeface="Calibri"/>
                <a:sym typeface="Calibri"/>
              </a:rPr>
              <a:t>Member #2:</a:t>
            </a:r>
            <a:endParaRPr b="0" i="0" sz="1400" u="none" cap="none" strike="noStrike">
              <a:solidFill>
                <a:srgbClr val="000000"/>
              </a:solidFill>
              <a:latin typeface="Arial"/>
              <a:ea typeface="Arial"/>
              <a:cs typeface="Arial"/>
              <a:sym typeface="Arial"/>
            </a:endParaRPr>
          </a:p>
        </p:txBody>
      </p:sp>
      <p:sp>
        <p:nvSpPr>
          <p:cNvPr id="19" name="Google Shape;19;p2"/>
          <p:cNvSpPr txBox="1"/>
          <p:nvPr/>
        </p:nvSpPr>
        <p:spPr>
          <a:xfrm>
            <a:off x="5501628" y="6558944"/>
            <a:ext cx="689622" cy="18288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000"/>
              <a:buFont typeface="Calibri"/>
              <a:buNone/>
            </a:pPr>
            <a:r>
              <a:rPr b="1" i="0" lang="en-US" sz="1000" u="none" cap="none" strike="noStrike">
                <a:solidFill>
                  <a:schemeClr val="dk1"/>
                </a:solidFill>
                <a:latin typeface="Calibri"/>
                <a:ea typeface="Calibri"/>
                <a:cs typeface="Calibri"/>
                <a:sym typeface="Calibri"/>
              </a:rPr>
              <a:t>Member #3:</a:t>
            </a:r>
            <a:endParaRPr b="0" i="0" sz="1400" u="none" cap="none" strike="noStrike">
              <a:solidFill>
                <a:srgbClr val="000000"/>
              </a:solidFill>
              <a:latin typeface="Arial"/>
              <a:ea typeface="Arial"/>
              <a:cs typeface="Arial"/>
              <a:sym typeface="Arial"/>
            </a:endParaRPr>
          </a:p>
        </p:txBody>
      </p:sp>
      <p:sp>
        <p:nvSpPr>
          <p:cNvPr id="20" name="Google Shape;20;p2"/>
          <p:cNvSpPr txBox="1"/>
          <p:nvPr/>
        </p:nvSpPr>
        <p:spPr>
          <a:xfrm>
            <a:off x="6978003" y="6558944"/>
            <a:ext cx="689622" cy="18288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000"/>
              <a:buFont typeface="Calibri"/>
              <a:buNone/>
            </a:pPr>
            <a:r>
              <a:rPr b="1" i="0" lang="en-US" sz="1000" u="none" cap="none" strike="noStrike">
                <a:solidFill>
                  <a:schemeClr val="dk1"/>
                </a:solidFill>
                <a:latin typeface="Calibri"/>
                <a:ea typeface="Calibri"/>
                <a:cs typeface="Calibri"/>
                <a:sym typeface="Calibri"/>
              </a:rPr>
              <a:t>Member #4:</a:t>
            </a:r>
            <a:endParaRPr b="0" i="0" sz="1400" u="none" cap="none" strike="noStrike">
              <a:solidFill>
                <a:srgbClr val="000000"/>
              </a:solidFill>
              <a:latin typeface="Arial"/>
              <a:ea typeface="Arial"/>
              <a:cs typeface="Arial"/>
              <a:sym typeface="Arial"/>
            </a:endParaRPr>
          </a:p>
        </p:txBody>
      </p:sp>
      <p:pic>
        <p:nvPicPr>
          <p:cNvPr descr="Graphical user interface, text, application&#10;&#10;Description automatically generated" id="21" name="Google Shape;21;p2"/>
          <p:cNvPicPr preferRelativeResize="0"/>
          <p:nvPr/>
        </p:nvPicPr>
        <p:blipFill rotWithShape="1">
          <a:blip r:embed="rId1">
            <a:alphaModFix/>
          </a:blip>
          <a:srcRect b="0" l="0" r="0" t="0"/>
          <a:stretch/>
        </p:blipFill>
        <p:spPr>
          <a:xfrm>
            <a:off x="922492" y="-101395"/>
            <a:ext cx="10343661" cy="1417912"/>
          </a:xfrm>
          <a:prstGeom prst="rect">
            <a:avLst/>
          </a:prstGeom>
          <a:noFill/>
          <a:ln>
            <a:noFill/>
          </a:ln>
        </p:spPr>
      </p:pic>
      <p:sp>
        <p:nvSpPr>
          <p:cNvPr id="22" name="Google Shape;22;p2"/>
          <p:cNvSpPr txBox="1"/>
          <p:nvPr/>
        </p:nvSpPr>
        <p:spPr>
          <a:xfrm>
            <a:off x="8387703" y="6558944"/>
            <a:ext cx="689622" cy="18288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000"/>
              <a:buFont typeface="Calibri"/>
              <a:buNone/>
            </a:pPr>
            <a:r>
              <a:rPr b="1" i="0" lang="en-US" sz="1000" u="none" cap="none" strike="noStrike">
                <a:solidFill>
                  <a:schemeClr val="dk1"/>
                </a:solidFill>
                <a:latin typeface="Calibri"/>
                <a:ea typeface="Calibri"/>
                <a:cs typeface="Calibri"/>
                <a:sym typeface="Calibri"/>
              </a:rPr>
              <a:t>Member #5:</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1"/>
          <p:cNvSpPr txBox="1"/>
          <p:nvPr>
            <p:ph idx="1" type="body"/>
          </p:nvPr>
        </p:nvSpPr>
        <p:spPr>
          <a:xfrm>
            <a:off x="3099808" y="1360711"/>
            <a:ext cx="2934600" cy="2769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Font typeface="Calibri"/>
              <a:buNone/>
            </a:pPr>
            <a:r>
              <a:rPr lang="en-US"/>
              <a:t>08</a:t>
            </a:r>
            <a:endParaRPr sz="2400"/>
          </a:p>
        </p:txBody>
      </p:sp>
      <p:sp>
        <p:nvSpPr>
          <p:cNvPr id="52" name="Google Shape;52;p1"/>
          <p:cNvSpPr txBox="1"/>
          <p:nvPr>
            <p:ph idx="2" type="body"/>
          </p:nvPr>
        </p:nvSpPr>
        <p:spPr>
          <a:xfrm>
            <a:off x="1797412" y="1953759"/>
            <a:ext cx="10226753" cy="276999"/>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Font typeface="Calibri"/>
              <a:buNone/>
            </a:pPr>
            <a:r>
              <a:rPr lang="en-US"/>
              <a:t>Lehi E. Coli Treatment</a:t>
            </a:r>
            <a:endParaRPr/>
          </a:p>
        </p:txBody>
      </p:sp>
      <p:sp>
        <p:nvSpPr>
          <p:cNvPr id="53" name="Google Shape;53;p1"/>
          <p:cNvSpPr txBox="1"/>
          <p:nvPr>
            <p:ph idx="3" type="body"/>
          </p:nvPr>
        </p:nvSpPr>
        <p:spPr>
          <a:xfrm>
            <a:off x="1797413" y="1656763"/>
            <a:ext cx="10226753" cy="276999"/>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Font typeface="Calibri"/>
              <a:buNone/>
            </a:pPr>
            <a:r>
              <a:rPr lang="en-US"/>
              <a:t>Hunter Joy, Zachary Moncur, Ethan Wall (Meeting in person)</a:t>
            </a:r>
            <a:endParaRPr/>
          </a:p>
        </p:txBody>
      </p:sp>
      <p:sp>
        <p:nvSpPr>
          <p:cNvPr id="54" name="Google Shape;54;p1"/>
          <p:cNvSpPr txBox="1"/>
          <p:nvPr>
            <p:ph idx="4" type="body"/>
          </p:nvPr>
        </p:nvSpPr>
        <p:spPr>
          <a:xfrm>
            <a:off x="9397100" y="1360713"/>
            <a:ext cx="2627066" cy="276999"/>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Font typeface="Calibri"/>
              <a:buNone/>
            </a:pPr>
            <a:r>
              <a:rPr lang="en-US"/>
              <a:t>03/18/2024</a:t>
            </a:r>
            <a:endParaRPr/>
          </a:p>
        </p:txBody>
      </p:sp>
      <p:sp>
        <p:nvSpPr>
          <p:cNvPr id="55" name="Google Shape;55;p1"/>
          <p:cNvSpPr txBox="1"/>
          <p:nvPr>
            <p:ph idx="10" type="dt"/>
          </p:nvPr>
        </p:nvSpPr>
        <p:spPr>
          <a:xfrm>
            <a:off x="129356" y="6390511"/>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10/7/2021</a:t>
            </a:r>
            <a:endParaRPr/>
          </a:p>
        </p:txBody>
      </p:sp>
      <p:sp>
        <p:nvSpPr>
          <p:cNvPr id="56" name="Google Shape;56;p1"/>
          <p:cNvSpPr txBox="1"/>
          <p:nvPr>
            <p:ph idx="12" type="sldNum"/>
          </p:nvPr>
        </p:nvSpPr>
        <p:spPr>
          <a:xfrm>
            <a:off x="9306447" y="6390511"/>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
        <p:nvSpPr>
          <p:cNvPr id="57" name="Google Shape;57;p1"/>
          <p:cNvSpPr txBox="1"/>
          <p:nvPr>
            <p:ph idx="5" type="body"/>
          </p:nvPr>
        </p:nvSpPr>
        <p:spPr>
          <a:xfrm>
            <a:off x="6256604" y="2627372"/>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p>
            <a:pPr indent="-304800" lvl="0" marL="457200" rtl="0" algn="l">
              <a:lnSpc>
                <a:spcPct val="100000"/>
              </a:lnSpc>
              <a:spcBef>
                <a:spcPts val="0"/>
              </a:spcBef>
              <a:spcAft>
                <a:spcPts val="0"/>
              </a:spcAft>
              <a:buSzPts val="1200"/>
              <a:buChar char="▪"/>
            </a:pPr>
            <a:r>
              <a:rPr lang="en-US"/>
              <a:t>We are looking at different fliers to hand out and seeing if we all are available to </a:t>
            </a:r>
            <a:r>
              <a:rPr lang="en-US"/>
              <a:t>volunteer</a:t>
            </a:r>
            <a:r>
              <a:rPr lang="en-US"/>
              <a:t> for this. Hoping that it is not past graduation. The date of the fair is still unsure.</a:t>
            </a:r>
            <a:endParaRPr/>
          </a:p>
        </p:txBody>
      </p:sp>
      <p:sp>
        <p:nvSpPr>
          <p:cNvPr id="58" name="Google Shape;58;p1"/>
          <p:cNvSpPr txBox="1"/>
          <p:nvPr>
            <p:ph idx="6" type="body"/>
          </p:nvPr>
        </p:nvSpPr>
        <p:spPr>
          <a:xfrm>
            <a:off x="6256604" y="4667250"/>
            <a:ext cx="5649600" cy="1666800"/>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p>
            <a:pPr indent="-304800" lvl="0" marL="457200" rtl="0" algn="l">
              <a:lnSpc>
                <a:spcPct val="100000"/>
              </a:lnSpc>
              <a:spcBef>
                <a:spcPts val="0"/>
              </a:spcBef>
              <a:spcAft>
                <a:spcPts val="0"/>
              </a:spcAft>
              <a:buSzPts val="1200"/>
              <a:buChar char="▪"/>
            </a:pPr>
            <a:r>
              <a:rPr lang="en-US"/>
              <a:t>We met with Lehi and they were impressed with the work that we had done.</a:t>
            </a:r>
            <a:endParaRPr/>
          </a:p>
          <a:p>
            <a:pPr indent="-304800" lvl="0" marL="457200" rtl="0" algn="l">
              <a:lnSpc>
                <a:spcPct val="100000"/>
              </a:lnSpc>
              <a:spcBef>
                <a:spcPts val="0"/>
              </a:spcBef>
              <a:spcAft>
                <a:spcPts val="0"/>
              </a:spcAft>
              <a:buSzPts val="1200"/>
              <a:buChar char="▪"/>
            </a:pPr>
            <a:r>
              <a:rPr lang="en-US"/>
              <a:t>We are looking to go to Lehi’s fair to be representation of the E.coli PI system problem.</a:t>
            </a:r>
            <a:endParaRPr/>
          </a:p>
          <a:p>
            <a:pPr indent="0" lvl="0" marL="457200" rtl="0" algn="l">
              <a:lnSpc>
                <a:spcPct val="100000"/>
              </a:lnSpc>
              <a:spcBef>
                <a:spcPts val="0"/>
              </a:spcBef>
              <a:spcAft>
                <a:spcPts val="0"/>
              </a:spcAft>
              <a:buSzPts val="1200"/>
              <a:buNone/>
            </a:pPr>
            <a:r>
              <a:t/>
            </a:r>
            <a:endParaRPr/>
          </a:p>
        </p:txBody>
      </p:sp>
      <p:sp>
        <p:nvSpPr>
          <p:cNvPr id="59" name="Google Shape;59;p1"/>
          <p:cNvSpPr txBox="1"/>
          <p:nvPr>
            <p:ph idx="7" type="body"/>
          </p:nvPr>
        </p:nvSpPr>
        <p:spPr>
          <a:xfrm>
            <a:off x="243800" y="2615662"/>
            <a:ext cx="5649600" cy="1666800"/>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p>
            <a:pPr indent="-304800" lvl="0" marL="457200" rtl="0" algn="l">
              <a:lnSpc>
                <a:spcPct val="100000"/>
              </a:lnSpc>
              <a:spcBef>
                <a:spcPts val="0"/>
              </a:spcBef>
              <a:spcAft>
                <a:spcPts val="0"/>
              </a:spcAft>
              <a:buSzPts val="1200"/>
              <a:buChar char="▪"/>
            </a:pPr>
            <a:r>
              <a:rPr lang="en-US"/>
              <a:t>We went to lehi and discussed with them what we had for the project and what we found. We </a:t>
            </a:r>
            <a:r>
              <a:rPr lang="en-US"/>
              <a:t>suggested</a:t>
            </a:r>
            <a:r>
              <a:rPr lang="en-US"/>
              <a:t> that </a:t>
            </a:r>
            <a:r>
              <a:rPr lang="en-US"/>
              <a:t>they</a:t>
            </a:r>
            <a:r>
              <a:rPr lang="en-US"/>
              <a:t> do the public campaign and they agreed. One thing they want us to do as well is go to the Lehi city fair and hand out fliers. They also want us to be the people they direct for any advice on PI system.</a:t>
            </a:r>
            <a:endParaRPr/>
          </a:p>
        </p:txBody>
      </p:sp>
      <p:sp>
        <p:nvSpPr>
          <p:cNvPr id="60" name="Google Shape;60;p1"/>
          <p:cNvSpPr txBox="1"/>
          <p:nvPr>
            <p:ph idx="8" type="body"/>
          </p:nvPr>
        </p:nvSpPr>
        <p:spPr>
          <a:xfrm>
            <a:off x="285750" y="4667250"/>
            <a:ext cx="5649646" cy="1666688"/>
          </a:xfrm>
          <a:prstGeom prst="rect">
            <a:avLst/>
          </a:prstGeom>
          <a:noFill/>
          <a:ln cap="flat" cmpd="sng" w="12700">
            <a:solidFill>
              <a:schemeClr val="dk1"/>
            </a:solidFill>
            <a:prstDash val="solid"/>
            <a:round/>
            <a:headEnd len="sm" w="sm" type="none"/>
            <a:tailEnd len="sm" w="sm" type="none"/>
          </a:ln>
        </p:spPr>
        <p:txBody>
          <a:bodyPr anchorCtr="0" anchor="t" bIns="0" lIns="91425" spcFirstLastPara="1" rIns="91425" wrap="square" tIns="0">
            <a:normAutofit/>
          </a:bodyPr>
          <a:lstStyle/>
          <a:p>
            <a:pPr indent="0" lvl="0" marL="457200" rtl="0" algn="l">
              <a:lnSpc>
                <a:spcPct val="100000"/>
              </a:lnSpc>
              <a:spcBef>
                <a:spcPts val="0"/>
              </a:spcBef>
              <a:spcAft>
                <a:spcPts val="0"/>
              </a:spcAft>
              <a:buSzPts val="1200"/>
              <a:buNone/>
            </a:pPr>
            <a:r>
              <a:rPr lang="en-US"/>
              <a:t>We are currently setting up different fliers in canva.</a:t>
            </a:r>
            <a:endParaRPr/>
          </a:p>
        </p:txBody>
      </p:sp>
      <p:sp>
        <p:nvSpPr>
          <p:cNvPr id="61" name="Google Shape;61;p1"/>
          <p:cNvSpPr txBox="1"/>
          <p:nvPr>
            <p:ph idx="9" type="body"/>
          </p:nvPr>
        </p:nvSpPr>
        <p:spPr>
          <a:xfrm>
            <a:off x="3294435" y="6518642"/>
            <a:ext cx="318578" cy="213862"/>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1000"/>
              <a:buFont typeface="Calibri"/>
              <a:buNone/>
            </a:pPr>
            <a:r>
              <a:rPr lang="en-US"/>
              <a:t>4</a:t>
            </a:r>
            <a:endParaRPr/>
          </a:p>
        </p:txBody>
      </p:sp>
      <p:sp>
        <p:nvSpPr>
          <p:cNvPr id="62" name="Google Shape;62;p1"/>
          <p:cNvSpPr txBox="1"/>
          <p:nvPr>
            <p:ph idx="13" type="body"/>
          </p:nvPr>
        </p:nvSpPr>
        <p:spPr>
          <a:xfrm>
            <a:off x="4770809" y="6518642"/>
            <a:ext cx="318579" cy="213862"/>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1000"/>
              <a:buFont typeface="Calibri"/>
              <a:buNone/>
            </a:pPr>
            <a:r>
              <a:rPr lang="en-US"/>
              <a:t>5.5</a:t>
            </a:r>
            <a:endParaRPr/>
          </a:p>
        </p:txBody>
      </p:sp>
      <p:sp>
        <p:nvSpPr>
          <p:cNvPr id="63" name="Google Shape;63;p1"/>
          <p:cNvSpPr txBox="1"/>
          <p:nvPr>
            <p:ph idx="14" type="body"/>
          </p:nvPr>
        </p:nvSpPr>
        <p:spPr>
          <a:xfrm>
            <a:off x="6209085" y="6518642"/>
            <a:ext cx="318600" cy="2139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1000"/>
              <a:buFont typeface="Calibri"/>
              <a:buNone/>
            </a:pPr>
            <a:r>
              <a:rPr lang="en-US"/>
              <a:t>3</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2017-01-09T14:30:38Z</dcterms:created>
  <dc:creator>Windows User</dc:creator>
</cp:coreProperties>
</file>