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BYU Concrete Canoe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 Fenwick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907076"/>
          </a:xfrm>
        </p:spPr>
        <p:txBody>
          <a:bodyPr/>
          <a:lstStyle/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3/19/24 and 3/21/24 at 6:00pm</a:t>
            </a:r>
          </a:p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3/23/24 at 8:00am</a:t>
            </a:r>
          </a:p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All in the Concrete Lab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3/25/24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put Emily in charge of purchasing materials to make sure we had everything</a:t>
            </a:r>
          </a:p>
          <a:p>
            <a:r>
              <a:rPr lang="en-US" dirty="0"/>
              <a:t>Emily was also put in charge of spreading the word to get people to our concrete pour on Saturday</a:t>
            </a:r>
          </a:p>
          <a:p>
            <a:r>
              <a:rPr lang="en-US" dirty="0"/>
              <a:t>Josh and Justin made sure to put in extra work to get our reinforcement cage done</a:t>
            </a:r>
          </a:p>
          <a:p>
            <a:r>
              <a:rPr lang="en-US" dirty="0"/>
              <a:t>Justin was put in charge of coordinating with Dr. Guthrie and Clayton to coordinate materials and space in the concrete lab to have a successful pour day</a:t>
            </a:r>
          </a:p>
          <a:p>
            <a:r>
              <a:rPr lang="en-US" dirty="0"/>
              <a:t>We decided to make sure we had plastic to cure our canoe and one team member will go everyday to spray the canoe with water to cure it properly</a:t>
            </a:r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Everything fell into place to make our concrete pour happen on Saturday.</a:t>
            </a:r>
          </a:p>
          <a:p>
            <a:r>
              <a:rPr lang="en-US" dirty="0"/>
              <a:t>We have completed our concrete pour, and WE HAVE A CANOE!!!!</a:t>
            </a:r>
          </a:p>
          <a:p>
            <a:r>
              <a:rPr lang="en-US" dirty="0"/>
              <a:t>We are in the curing phase, and someone is wetting it down every day while it is in the plastic wrap.</a:t>
            </a:r>
          </a:p>
          <a:p>
            <a:r>
              <a:rPr lang="en-US" dirty="0"/>
              <a:t>We will obtain a 14-day strength. When it is done curing, we will need to sand and stain it for the competition.</a:t>
            </a:r>
          </a:p>
          <a:p>
            <a:r>
              <a:rPr lang="en-US" dirty="0"/>
              <a:t>Our main focus is the report and display for the competition now.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order to get our 14-day strength we had to pour on Saturday at the latest</a:t>
            </a:r>
          </a:p>
          <a:p>
            <a:r>
              <a:rPr lang="en-US" dirty="0"/>
              <a:t>The reinforcement cage was not shaped yet</a:t>
            </a:r>
          </a:p>
          <a:p>
            <a:r>
              <a:rPr lang="en-US" dirty="0"/>
              <a:t>The mix was not scaled down to what we needed to pour the canoe</a:t>
            </a:r>
          </a:p>
          <a:p>
            <a:r>
              <a:rPr lang="en-US" dirty="0"/>
              <a:t>We were having poor turnout to activities this week and were worried about having enough people to pour on Saturday 3/23</a:t>
            </a:r>
          </a:p>
          <a:p>
            <a:r>
              <a:rPr lang="en-US" dirty="0"/>
              <a:t>We needed to coordinate material usage with Dr. Guthrie in order to complete our concrete pour activity on Saturday 3/23</a:t>
            </a:r>
          </a:p>
          <a:p>
            <a:r>
              <a:rPr lang="en-US" dirty="0"/>
              <a:t>We still needed some materials purchased</a:t>
            </a:r>
          </a:p>
          <a:p>
            <a:r>
              <a:rPr lang="en-US" dirty="0"/>
              <a:t>Concrete cure and seal could not be obtained so we needed another method of curing.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Emily got all of the materials so that we could pour on Saturday</a:t>
            </a:r>
          </a:p>
          <a:p>
            <a:r>
              <a:rPr lang="en-US" dirty="0"/>
              <a:t>Josh and Justin finished shaping the cage in our club activities on Tuesday and Thursday. Friday was also used to </a:t>
            </a:r>
            <a:r>
              <a:rPr lang="en-US"/>
              <a:t>complete this cage</a:t>
            </a:r>
            <a:endParaRPr lang="en-US" dirty="0"/>
          </a:p>
          <a:p>
            <a:r>
              <a:rPr lang="en-US" dirty="0"/>
              <a:t>Justin coordinated all of the lab equipment needed for the concrete pour</a:t>
            </a:r>
          </a:p>
          <a:p>
            <a:r>
              <a:rPr lang="en-US" dirty="0"/>
              <a:t>Completing all of this meant that we were able to pour concrete on Saturday and still achieve a 14-day strength for the canoe</a:t>
            </a:r>
          </a:p>
          <a:p>
            <a:r>
              <a:rPr lang="en-US" dirty="0"/>
              <a:t>We scaled down the mix to know exactly what was needed to pour the canoe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25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401</TotalTime>
  <Words>414</Words>
  <Application>Microsoft Macintosh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Justin Booher</cp:lastModifiedBy>
  <cp:revision>23</cp:revision>
  <dcterms:created xsi:type="dcterms:W3CDTF">2017-01-09T14:30:38Z</dcterms:created>
  <dcterms:modified xsi:type="dcterms:W3CDTF">2024-03-25T23:35:59Z</dcterms:modified>
</cp:coreProperties>
</file>