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84" d="100"/>
          <a:sy n="84" d="100"/>
        </p:scale>
        <p:origin x="552"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25,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25,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3/25/2024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3/25/2024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Steel Bridge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Rebekah Higgins, Jenna </a:t>
            </a:r>
            <a:r>
              <a:rPr lang="en-US" dirty="0" err="1"/>
              <a:t>Dayley</a:t>
            </a:r>
            <a:r>
              <a:rPr lang="en-US" dirty="0"/>
              <a:t>, Rory Albrecht, Brandon Goodrich</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Monday 3:30-5:00</a:t>
            </a:r>
          </a:p>
          <a:p>
            <a:r>
              <a:rPr lang="en-US" dirty="0"/>
              <a:t>Tuesday 6:30-8:00</a:t>
            </a:r>
          </a:p>
          <a:p>
            <a:r>
              <a:rPr lang="en-US" dirty="0"/>
              <a:t>@ The Structure Lab</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3/25/2024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approach to solve this was to cut new pieces and to hand cut all of the angle to be sure that they would fit into the jig. Two of us cut the angles while the other members of the team were drawing the angles on the pieces and also welding other parts of the bridge. </a:t>
            </a:r>
          </a:p>
          <a:p>
            <a:r>
              <a:rPr lang="en-US" dirty="0"/>
              <a:t>To solve the problem of the extra time that it was taking to weld, we have decided to have some of our team members that are less experienced in welding, just tack weld the pieces and then the more experienced will fully weld them. This will allow multiple welders to be working on the columns at the same time.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planned to finish welding everything by Friday and to do a load test Friday evening. Next week we will start build practices so that we can prepare for regionals. We are behind where we wanted to be but we are still scheduled to finish and be ready for regionals with plenty of time to spare.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main challenge this week was that as we were assembling the columns we noticed that several of the pieces were cut at the wrong angle and so they did not fit in the jig. If we cut them at the right angle then the piece would be too short.</a:t>
            </a:r>
          </a:p>
          <a:p>
            <a:r>
              <a:rPr lang="en-US" dirty="0"/>
              <a:t>Another challenge that we ran into was that we were hoping to have everything done by Saturday the 23</a:t>
            </a:r>
            <a:r>
              <a:rPr lang="en-US" baseline="30000" dirty="0"/>
              <a:t>rd</a:t>
            </a:r>
            <a:r>
              <a:rPr lang="en-US" dirty="0"/>
              <a:t> but things took longer to weld than we were anticipating.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All of the new pieces have been cut and the angles have been cut too. They are ready to be assembled in the column jig and welded. </a:t>
            </a:r>
          </a:p>
          <a:p>
            <a:r>
              <a:rPr lang="en-US" dirty="0"/>
              <a:t>Today we will tack weld all of the column pieces and then on Tuesday we will have the experienced welders fully weld the pieces. We should be done welding everything by Tuesday hopefully, but if not we have planned to come in on Friday to finish.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7</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6</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7</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 name="Rectangle 1">
            <a:extLst>
              <a:ext uri="{FF2B5EF4-FFF2-40B4-BE49-F238E27FC236}">
                <a16:creationId xmlns:a16="http://schemas.microsoft.com/office/drawing/2014/main" id="{E0C4BC86-86CB-552C-FFA3-6054AF43ADB5}"/>
              </a:ext>
            </a:extLst>
          </p:cNvPr>
          <p:cNvSpPr/>
          <p:nvPr/>
        </p:nvSpPr>
        <p:spPr>
          <a:xfrm>
            <a:off x="2872556" y="1321466"/>
            <a:ext cx="382138" cy="3093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2917762" y="1352669"/>
            <a:ext cx="2890988" cy="276999"/>
          </a:xfrm>
        </p:spPr>
        <p:txBody>
          <a:bodyPr/>
          <a:lstStyle/>
          <a:p>
            <a:r>
              <a:rPr lang="en-US" dirty="0"/>
              <a:t>13</a:t>
            </a:r>
          </a:p>
        </p:txBody>
      </p:sp>
      <p:sp>
        <p:nvSpPr>
          <p:cNvPr id="4" name="Text Placeholder 3">
            <a:extLst>
              <a:ext uri="{FF2B5EF4-FFF2-40B4-BE49-F238E27FC236}">
                <a16:creationId xmlns:a16="http://schemas.microsoft.com/office/drawing/2014/main" id="{2FAA7591-BC4D-735A-8B65-CFFD30428EF7}"/>
              </a:ext>
            </a:extLst>
          </p:cNvPr>
          <p:cNvSpPr>
            <a:spLocks noGrp="1"/>
          </p:cNvSpPr>
          <p:nvPr>
            <p:ph type="body" sz="quarter" idx="21"/>
          </p:nvPr>
        </p:nvSpPr>
        <p:spPr/>
        <p:txBody>
          <a:bodyPr/>
          <a:lstStyle/>
          <a:p>
            <a:r>
              <a:rPr lang="en-US" dirty="0"/>
              <a:t>6</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20785</TotalTime>
  <Words>369</Words>
  <Application>Microsoft Office PowerPoint</Application>
  <PresentationFormat>Widescreen</PresentationFormat>
  <Paragraphs>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Brandon Goodrich</cp:lastModifiedBy>
  <cp:revision>33</cp:revision>
  <dcterms:created xsi:type="dcterms:W3CDTF">2017-01-09T14:30:38Z</dcterms:created>
  <dcterms:modified xsi:type="dcterms:W3CDTF">2024-03-25T23:32:15Z</dcterms:modified>
</cp:coreProperties>
</file>