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varScale="1">
        <p:scale>
          <a:sx n="111" d="100"/>
          <a:sy n="111" d="100"/>
        </p:scale>
        <p:origin x="115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March 25,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March 25,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3/25/2024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3/25/2024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6B9D33-1789-3D73-C73A-E39C92F2E6B7}"/>
              </a:ext>
            </a:extLst>
          </p:cNvPr>
          <p:cNvSpPr/>
          <p:nvPr/>
        </p:nvSpPr>
        <p:spPr>
          <a:xfrm>
            <a:off x="7619315" y="1360711"/>
            <a:ext cx="1687132" cy="276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129BFEF2-373E-D66A-9BE3-529662175AE8}"/>
              </a:ext>
            </a:extLst>
          </p:cNvPr>
          <p:cNvSpPr>
            <a:spLocks noGrp="1"/>
          </p:cNvSpPr>
          <p:nvPr>
            <p:ph type="body" sz="quarter" idx="10"/>
          </p:nvPr>
        </p:nvSpPr>
        <p:spPr/>
        <p:txBody>
          <a:bodyPr/>
          <a:lstStyle/>
          <a:p>
            <a:r>
              <a:rPr lang="en-US" dirty="0"/>
              <a:t>01</a:t>
            </a:r>
          </a:p>
        </p:txBody>
      </p:sp>
      <p:sp>
        <p:nvSpPr>
          <p:cNvPr id="3" name="Text Placeholder 2">
            <a:extLst>
              <a:ext uri="{FF2B5EF4-FFF2-40B4-BE49-F238E27FC236}">
                <a16:creationId xmlns:a16="http://schemas.microsoft.com/office/drawing/2014/main" id="{D54DB4AE-C72D-36B0-BE0F-734414519A2D}"/>
              </a:ext>
            </a:extLst>
          </p:cNvPr>
          <p:cNvSpPr>
            <a:spLocks noGrp="1"/>
          </p:cNvSpPr>
          <p:nvPr>
            <p:ph type="body" sz="quarter" idx="11"/>
          </p:nvPr>
        </p:nvSpPr>
        <p:spPr/>
        <p:txBody>
          <a:bodyPr/>
          <a:lstStyle/>
          <a:p>
            <a:r>
              <a:rPr lang="en-US" dirty="0"/>
              <a:t>Spanish Fork City Crash Database</a:t>
            </a:r>
          </a:p>
        </p:txBody>
      </p:sp>
      <p:sp>
        <p:nvSpPr>
          <p:cNvPr id="4" name="Text Placeholder 3">
            <a:extLst>
              <a:ext uri="{FF2B5EF4-FFF2-40B4-BE49-F238E27FC236}">
                <a16:creationId xmlns:a16="http://schemas.microsoft.com/office/drawing/2014/main" id="{7720BB35-3B64-4AA5-4B3F-39F5BE86DCD3}"/>
              </a:ext>
            </a:extLst>
          </p:cNvPr>
          <p:cNvSpPr>
            <a:spLocks noGrp="1"/>
          </p:cNvSpPr>
          <p:nvPr>
            <p:ph type="body" sz="quarter" idx="12"/>
          </p:nvPr>
        </p:nvSpPr>
        <p:spPr/>
        <p:txBody>
          <a:bodyPr/>
          <a:lstStyle/>
          <a:p>
            <a:r>
              <a:rPr lang="en-US" dirty="0"/>
              <a:t>Andrew Heathcote, Antonio Ruiz, </a:t>
            </a:r>
            <a:r>
              <a:rPr lang="en-US" dirty="0" err="1"/>
              <a:t>Mckenzie</a:t>
            </a:r>
            <a:r>
              <a:rPr lang="en-US" dirty="0"/>
              <a:t> Loo, Keeton Knight</a:t>
            </a:r>
          </a:p>
        </p:txBody>
      </p:sp>
      <p:sp>
        <p:nvSpPr>
          <p:cNvPr id="5" name="Text Placeholder 4">
            <a:extLst>
              <a:ext uri="{FF2B5EF4-FFF2-40B4-BE49-F238E27FC236}">
                <a16:creationId xmlns:a16="http://schemas.microsoft.com/office/drawing/2014/main" id="{716BBD5E-F229-4A0B-149C-E301DF31AADD}"/>
              </a:ext>
            </a:extLst>
          </p:cNvPr>
          <p:cNvSpPr>
            <a:spLocks noGrp="1"/>
          </p:cNvSpPr>
          <p:nvPr>
            <p:ph type="body" sz="quarter" idx="13"/>
          </p:nvPr>
        </p:nvSpPr>
        <p:spPr>
          <a:xfrm>
            <a:off x="8804129" y="1347106"/>
            <a:ext cx="3387871" cy="309657"/>
          </a:xfrm>
        </p:spPr>
        <p:txBody>
          <a:bodyPr/>
          <a:lstStyle/>
          <a:p>
            <a:r>
              <a:rPr lang="en-US" dirty="0"/>
              <a:t>11 AM Wednesday over Zoom</a:t>
            </a:r>
          </a:p>
        </p:txBody>
      </p:sp>
      <p:sp>
        <p:nvSpPr>
          <p:cNvPr id="6" name="Date Placeholder 5">
            <a:extLst>
              <a:ext uri="{FF2B5EF4-FFF2-40B4-BE49-F238E27FC236}">
                <a16:creationId xmlns:a16="http://schemas.microsoft.com/office/drawing/2014/main" id="{FC4D8B34-7D60-16C9-98E4-0DD8353D2464}"/>
              </a:ext>
            </a:extLst>
          </p:cNvPr>
          <p:cNvSpPr>
            <a:spLocks noGrp="1"/>
          </p:cNvSpPr>
          <p:nvPr>
            <p:ph type="dt" sz="half" idx="2"/>
          </p:nvPr>
        </p:nvSpPr>
        <p:spPr/>
        <p:txBody>
          <a:bodyPr/>
          <a:lstStyle/>
          <a:p>
            <a:fld id="{BB8E5E48-43A3-4448-B2D8-069D207BDBF1}" type="datetime1">
              <a:rPr lang="en-US" smtClean="0"/>
              <a:t>3/25/2024</a:t>
            </a:fld>
            <a:endParaRPr lang="en-US"/>
          </a:p>
        </p:txBody>
      </p:sp>
      <p:sp>
        <p:nvSpPr>
          <p:cNvPr id="7" name="Slide Number Placeholder 6">
            <a:extLst>
              <a:ext uri="{FF2B5EF4-FFF2-40B4-BE49-F238E27FC236}">
                <a16:creationId xmlns:a16="http://schemas.microsoft.com/office/drawing/2014/main" id="{95D8C30C-933D-AFAC-3565-966793919F92}"/>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8" name="Content Placeholder 7">
            <a:extLst>
              <a:ext uri="{FF2B5EF4-FFF2-40B4-BE49-F238E27FC236}">
                <a16:creationId xmlns:a16="http://schemas.microsoft.com/office/drawing/2014/main" id="{DCC9F4DD-D6AE-1FB0-5CF9-70F75E6841EA}"/>
              </a:ext>
            </a:extLst>
          </p:cNvPr>
          <p:cNvSpPr>
            <a:spLocks noGrp="1"/>
          </p:cNvSpPr>
          <p:nvPr>
            <p:ph sz="quarter" idx="15"/>
          </p:nvPr>
        </p:nvSpPr>
        <p:spPr/>
        <p:txBody>
          <a:bodyPr/>
          <a:lstStyle/>
          <a:p>
            <a:r>
              <a:rPr lang="en-US" dirty="0"/>
              <a:t>Project Update was taken care of by Antonio.</a:t>
            </a:r>
          </a:p>
          <a:p>
            <a:r>
              <a:rPr lang="en-US" dirty="0"/>
              <a:t>Keeton and Andrew worked on the final report. </a:t>
            </a:r>
          </a:p>
          <a:p>
            <a:r>
              <a:rPr lang="en-US" dirty="0"/>
              <a:t>Kenzie found that we can meet with Dillon and Dr. Schultz for lunch on Friday. </a:t>
            </a:r>
          </a:p>
          <a:p>
            <a:r>
              <a:rPr lang="en-US" dirty="0"/>
              <a:t>Kenzie worked on setting up the database. </a:t>
            </a:r>
          </a:p>
        </p:txBody>
      </p:sp>
      <p:sp>
        <p:nvSpPr>
          <p:cNvPr id="9" name="Content Placeholder 8">
            <a:extLst>
              <a:ext uri="{FF2B5EF4-FFF2-40B4-BE49-F238E27FC236}">
                <a16:creationId xmlns:a16="http://schemas.microsoft.com/office/drawing/2014/main" id="{2D3F5252-9B1E-06A1-FD65-E9C758D692EF}"/>
              </a:ext>
            </a:extLst>
          </p:cNvPr>
          <p:cNvSpPr>
            <a:spLocks noGrp="1"/>
          </p:cNvSpPr>
          <p:nvPr>
            <p:ph sz="quarter" idx="17"/>
          </p:nvPr>
        </p:nvSpPr>
        <p:spPr/>
        <p:txBody>
          <a:bodyPr/>
          <a:lstStyle/>
          <a:p>
            <a:r>
              <a:rPr lang="en-US" dirty="0"/>
              <a:t>We are progressing very well on the project. The actual project itself is nearing completion and should be done in a week or two. We are starting to make good headway on the final report, and the other finishing items that need to be addressed as well. Once the project is done, our pace will double on finishing the final report as all our team members will be available to help us finish the report and everything else that we need to do to conclude the project. </a:t>
            </a:r>
          </a:p>
        </p:txBody>
      </p:sp>
      <p:sp>
        <p:nvSpPr>
          <p:cNvPr id="10" name="Content Placeholder 9">
            <a:extLst>
              <a:ext uri="{FF2B5EF4-FFF2-40B4-BE49-F238E27FC236}">
                <a16:creationId xmlns:a16="http://schemas.microsoft.com/office/drawing/2014/main" id="{86E39924-3C8A-76CC-1E24-EA69AE4A3E7C}"/>
              </a:ext>
            </a:extLst>
          </p:cNvPr>
          <p:cNvSpPr>
            <a:spLocks noGrp="1"/>
          </p:cNvSpPr>
          <p:nvPr>
            <p:ph sz="quarter" idx="18"/>
          </p:nvPr>
        </p:nvSpPr>
        <p:spPr>
          <a:xfrm>
            <a:off x="274985" y="2627372"/>
            <a:ext cx="5649646" cy="1666688"/>
          </a:xfrm>
        </p:spPr>
        <p:txBody>
          <a:bodyPr/>
          <a:lstStyle/>
          <a:p>
            <a:r>
              <a:rPr lang="en-US" dirty="0"/>
              <a:t>We struggled this week to find a good time to meet with our sponsor to have lunch. We wanted to meet with him to make sure the project is turning into what he had envisioned at the beginning. </a:t>
            </a:r>
          </a:p>
          <a:p>
            <a:r>
              <a:rPr lang="en-US" dirty="0"/>
              <a:t>Project Update due.</a:t>
            </a:r>
          </a:p>
          <a:p>
            <a:r>
              <a:rPr lang="en-US" dirty="0"/>
              <a:t>Final report first draft due date is looming. </a:t>
            </a:r>
          </a:p>
          <a:p>
            <a:r>
              <a:rPr lang="en-US" dirty="0"/>
              <a:t>Trying to setup the database. </a:t>
            </a:r>
          </a:p>
        </p:txBody>
      </p:sp>
      <p:sp>
        <p:nvSpPr>
          <p:cNvPr id="11" name="Content Placeholder 10">
            <a:extLst>
              <a:ext uri="{FF2B5EF4-FFF2-40B4-BE49-F238E27FC236}">
                <a16:creationId xmlns:a16="http://schemas.microsoft.com/office/drawing/2014/main" id="{7B6CEBEC-EC75-EDE8-9E93-275E05E85686}"/>
              </a:ext>
            </a:extLst>
          </p:cNvPr>
          <p:cNvSpPr>
            <a:spLocks noGrp="1"/>
          </p:cNvSpPr>
          <p:nvPr>
            <p:ph sz="quarter" idx="19"/>
          </p:nvPr>
        </p:nvSpPr>
        <p:spPr/>
        <p:txBody>
          <a:bodyPr/>
          <a:lstStyle/>
          <a:p>
            <a:r>
              <a:rPr lang="en-US" dirty="0"/>
              <a:t>Project update is done by Antonio.</a:t>
            </a:r>
          </a:p>
          <a:p>
            <a:r>
              <a:rPr lang="en-US" dirty="0"/>
              <a:t>Lunch is scheduled by Kenzie.</a:t>
            </a:r>
          </a:p>
          <a:p>
            <a:r>
              <a:rPr lang="en-US" dirty="0"/>
              <a:t>Keeton and Andrew have made a good start on the final report, finishing a bunch of sections.</a:t>
            </a:r>
          </a:p>
          <a:p>
            <a:r>
              <a:rPr lang="en-US" dirty="0"/>
              <a:t>Thanks to Kenzie, the database is setup, so we are ready to start inputting data into the model and setting up a dashboard to interact with the model. </a:t>
            </a:r>
          </a:p>
        </p:txBody>
      </p:sp>
      <p:sp>
        <p:nvSpPr>
          <p:cNvPr id="12" name="Text Placeholder 11">
            <a:extLst>
              <a:ext uri="{FF2B5EF4-FFF2-40B4-BE49-F238E27FC236}">
                <a16:creationId xmlns:a16="http://schemas.microsoft.com/office/drawing/2014/main" id="{0A5D755C-7D2F-F275-9523-BE8F13D69E1D}"/>
              </a:ext>
            </a:extLst>
          </p:cNvPr>
          <p:cNvSpPr>
            <a:spLocks noGrp="1"/>
          </p:cNvSpPr>
          <p:nvPr>
            <p:ph type="body" sz="quarter" idx="20"/>
          </p:nvPr>
        </p:nvSpPr>
        <p:spPr/>
        <p:txBody>
          <a:bodyPr/>
          <a:lstStyle/>
          <a:p>
            <a:r>
              <a:rPr lang="en-US" dirty="0"/>
              <a:t>3</a:t>
            </a:r>
          </a:p>
        </p:txBody>
      </p:sp>
      <p:sp>
        <p:nvSpPr>
          <p:cNvPr id="13" name="Text Placeholder 12">
            <a:extLst>
              <a:ext uri="{FF2B5EF4-FFF2-40B4-BE49-F238E27FC236}">
                <a16:creationId xmlns:a16="http://schemas.microsoft.com/office/drawing/2014/main" id="{DDDB5867-DEF6-C783-AD59-8469A93BCB23}"/>
              </a:ext>
            </a:extLst>
          </p:cNvPr>
          <p:cNvSpPr>
            <a:spLocks noGrp="1"/>
          </p:cNvSpPr>
          <p:nvPr>
            <p:ph type="body" sz="quarter" idx="21"/>
          </p:nvPr>
        </p:nvSpPr>
        <p:spPr/>
        <p:txBody>
          <a:bodyPr/>
          <a:lstStyle/>
          <a:p>
            <a:r>
              <a:rPr lang="en-US" dirty="0"/>
              <a:t>3</a:t>
            </a:r>
          </a:p>
        </p:txBody>
      </p:sp>
      <p:sp>
        <p:nvSpPr>
          <p:cNvPr id="14" name="Text Placeholder 13">
            <a:extLst>
              <a:ext uri="{FF2B5EF4-FFF2-40B4-BE49-F238E27FC236}">
                <a16:creationId xmlns:a16="http://schemas.microsoft.com/office/drawing/2014/main" id="{B4F4176A-8CC1-D3D0-5B29-737DC0F49D99}"/>
              </a:ext>
            </a:extLst>
          </p:cNvPr>
          <p:cNvSpPr>
            <a:spLocks noGrp="1"/>
          </p:cNvSpPr>
          <p:nvPr>
            <p:ph type="body" sz="quarter" idx="22"/>
          </p:nvPr>
        </p:nvSpPr>
        <p:spPr/>
        <p:txBody>
          <a:bodyPr/>
          <a:lstStyle/>
          <a:p>
            <a:r>
              <a:rPr lang="en-US" dirty="0"/>
              <a:t>5</a:t>
            </a:r>
          </a:p>
        </p:txBody>
      </p:sp>
      <p:sp>
        <p:nvSpPr>
          <p:cNvPr id="15" name="Text Placeholder 14">
            <a:extLst>
              <a:ext uri="{FF2B5EF4-FFF2-40B4-BE49-F238E27FC236}">
                <a16:creationId xmlns:a16="http://schemas.microsoft.com/office/drawing/2014/main" id="{3AFD5CDE-4525-7406-4CC2-046933CB79BF}"/>
              </a:ext>
            </a:extLst>
          </p:cNvPr>
          <p:cNvSpPr>
            <a:spLocks noGrp="1"/>
          </p:cNvSpPr>
          <p:nvPr>
            <p:ph type="body" sz="quarter" idx="23"/>
          </p:nvPr>
        </p:nvSpPr>
        <p:spPr/>
        <p:txBody>
          <a:bodyPr/>
          <a:lstStyle/>
          <a:p>
            <a:r>
              <a:rPr lang="en-US" dirty="0"/>
              <a:t>3</a:t>
            </a:r>
          </a:p>
        </p:txBody>
      </p:sp>
      <p:sp>
        <p:nvSpPr>
          <p:cNvPr id="16" name="Text Placeholder 15">
            <a:extLst>
              <a:ext uri="{FF2B5EF4-FFF2-40B4-BE49-F238E27FC236}">
                <a16:creationId xmlns:a16="http://schemas.microsoft.com/office/drawing/2014/main" id="{E93C3907-48DA-2D1A-AF95-BCDDD2DDF8E0}"/>
              </a:ext>
            </a:extLst>
          </p:cNvPr>
          <p:cNvSpPr>
            <a:spLocks noGrp="1"/>
          </p:cNvSpPr>
          <p:nvPr>
            <p:ph type="body" sz="quarter" idx="24"/>
          </p:nvPr>
        </p:nvSpPr>
        <p:spPr/>
        <p:txBody>
          <a:bodyPr/>
          <a:lstStyle/>
          <a:p>
            <a:endParaRPr lang="en-US"/>
          </a:p>
        </p:txBody>
      </p:sp>
      <p:sp>
        <p:nvSpPr>
          <p:cNvPr id="18" name="TextBox 17">
            <a:extLst>
              <a:ext uri="{FF2B5EF4-FFF2-40B4-BE49-F238E27FC236}">
                <a16:creationId xmlns:a16="http://schemas.microsoft.com/office/drawing/2014/main" id="{69317F69-E0A3-2549-8941-49C8A93D349D}"/>
              </a:ext>
            </a:extLst>
          </p:cNvPr>
          <p:cNvSpPr txBox="1">
            <a:spLocks noGrp="1" noRot="1" noMove="1" noResize="1" noEditPoints="1" noAdjustHandles="1" noChangeArrowheads="1" noChangeShapeType="1"/>
          </p:cNvSpPr>
          <p:nvPr/>
        </p:nvSpPr>
        <p:spPr>
          <a:xfrm>
            <a:off x="7397217" y="1299591"/>
            <a:ext cx="1890180" cy="369332"/>
          </a:xfrm>
          <a:prstGeom prst="rect">
            <a:avLst/>
          </a:prstGeom>
          <a:noFill/>
          <a:ln>
            <a:noFill/>
          </a:ln>
        </p:spPr>
        <p:txBody>
          <a:bodyPr wrap="square" rtlCol="0">
            <a:spAutoFit/>
          </a:bodyPr>
          <a:lstStyle/>
          <a:p>
            <a:r>
              <a:rPr lang="en-US" b="1" dirty="0"/>
              <a:t>Weekly Mtg:</a:t>
            </a:r>
          </a:p>
        </p:txBody>
      </p:sp>
    </p:spTree>
    <p:extLst>
      <p:ext uri="{BB962C8B-B14F-4D97-AF65-F5344CB8AC3E}">
        <p14:creationId xmlns:p14="http://schemas.microsoft.com/office/powerpoint/2010/main" val="231393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445</TotalTime>
  <Words>289</Words>
  <Application>Microsoft Office PowerPoint</Application>
  <PresentationFormat>Widescreen</PresentationFormat>
  <Paragraphs>24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Keeton Knight</cp:lastModifiedBy>
  <cp:revision>27</cp:revision>
  <dcterms:created xsi:type="dcterms:W3CDTF">2017-01-09T14:30:38Z</dcterms:created>
  <dcterms:modified xsi:type="dcterms:W3CDTF">2024-03-25T21:32:48Z</dcterms:modified>
</cp:coreProperties>
</file>