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111" d="100"/>
          <a:sy n="111" d="100"/>
        </p:scale>
        <p:origin x="11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25,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25,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3/25/2024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3/25/2024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01</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Spanish Fork City Crash Database</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Andrew Heathcote, Antonio Ruiz, </a:t>
            </a:r>
            <a:r>
              <a:rPr lang="en-US" dirty="0" err="1"/>
              <a:t>Mckenzie</a:t>
            </a:r>
            <a:r>
              <a:rPr lang="en-US" dirty="0"/>
              <a:t> Loo, Keeton Knight</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dirty="0"/>
              <a:t>11 AM Wednesday over Zoom</a:t>
            </a:r>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3/25/2024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Project Update was taken care of by Antonio.</a:t>
            </a:r>
          </a:p>
          <a:p>
            <a:r>
              <a:rPr lang="en-US" dirty="0"/>
              <a:t>Keeton and Andrew worked on the final report. </a:t>
            </a:r>
          </a:p>
          <a:p>
            <a:r>
              <a:rPr lang="en-US" dirty="0"/>
              <a:t>Kenzie found that we can meet with Dillon and Dr. Schultz for lunch on Friday. </a:t>
            </a:r>
          </a:p>
          <a:p>
            <a:r>
              <a:rPr lang="en-US" dirty="0"/>
              <a:t>Kenzie worked on setting up the database. </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We are progressing very well on the project. The actual project itself is nearing completion and should be done in a week or two. We are starting to make good headway on the final report, and the other finishing items that need to be addressed as well. Once the project is done, our pace will double on finishing the final report as all our team members will be available to help us finish the report and everything else that we need to do to conclude the project. </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a:xfrm>
            <a:off x="274985" y="2627372"/>
            <a:ext cx="5649646" cy="1666688"/>
          </a:xfrm>
        </p:spPr>
        <p:txBody>
          <a:bodyPr/>
          <a:lstStyle/>
          <a:p>
            <a:r>
              <a:rPr lang="en-US" dirty="0"/>
              <a:t>We struggled this week to find a good time to meet with our sponsor to have lunch. We wanted to meet with him to make sure the project is turning into what he had envisioned at the beginning. </a:t>
            </a:r>
          </a:p>
          <a:p>
            <a:r>
              <a:rPr lang="en-US" dirty="0"/>
              <a:t>Project Update due.</a:t>
            </a:r>
          </a:p>
          <a:p>
            <a:r>
              <a:rPr lang="en-US" dirty="0"/>
              <a:t>Final report first draft due date is looming. </a:t>
            </a:r>
          </a:p>
          <a:p>
            <a:r>
              <a:rPr lang="en-US" dirty="0"/>
              <a:t>Trying to setup the database. </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Project update is done by Antonio.</a:t>
            </a:r>
          </a:p>
          <a:p>
            <a:r>
              <a:rPr lang="en-US" dirty="0"/>
              <a:t>Lunch is scheduled by Kenzie.</a:t>
            </a:r>
          </a:p>
          <a:p>
            <a:r>
              <a:rPr lang="en-US" dirty="0"/>
              <a:t>Keeton and Andrew have made a good start on the final report, finishing a bunch of sections.</a:t>
            </a:r>
          </a:p>
          <a:p>
            <a:r>
              <a:rPr lang="en-US" dirty="0"/>
              <a:t>Thanks to Kenzie, the database is setup, so we are ready to start inputting data into the model and setting up a dashboard to interact with the model. </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3</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3</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5</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r>
              <a:rPr lang="en-US" dirty="0"/>
              <a:t>3</a:t>
            </a:r>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445</TotalTime>
  <Words>289</Words>
  <Application>Microsoft Office PowerPoint</Application>
  <PresentationFormat>Widescreen</PresentationFormat>
  <Paragraphs>24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Keeton Knight</cp:lastModifiedBy>
  <cp:revision>27</cp:revision>
  <dcterms:created xsi:type="dcterms:W3CDTF">2017-01-09T14:30:38Z</dcterms:created>
  <dcterms:modified xsi:type="dcterms:W3CDTF">2024-03-25T21:32:48Z</dcterms:modified>
</cp:coreProperties>
</file>