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igMqyeIPTaplyHELIegYLmnS7M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 snapToGrid="0">
      <p:cViewPr varScale="1">
        <p:scale>
          <a:sx n="90" d="100"/>
          <a:sy n="90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" name="Google Shape;4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3099808" y="1360711"/>
            <a:ext cx="293471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/>
          <p:nvPr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Status Report:  CPST-0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3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/>
          <p:nvPr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 Members: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 sz="18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 sz="1800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⮚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 Date: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"/>
          <p:cNvSpPr txBox="1"/>
          <p:nvPr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1) Summary of technical/non-technical challenges encountered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3"/>
          <p:cNvSpPr txBox="1">
            <a:spLocks noGrp="1"/>
          </p:cNvSpPr>
          <p:nvPr>
            <p:ph type="dt" idx="10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sldNum" idx="12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5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/>
          <p:nvPr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2) Team approaches &amp; resolutions to overcome challenges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"/>
          <p:cNvSpPr txBox="1"/>
          <p:nvPr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3) Status of challenge resolutions &amp; potential project impact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6"/>
          </p:nvPr>
        </p:nvSpPr>
        <p:spPr>
          <a:xfrm>
            <a:off x="6256604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3"/>
          <p:cNvSpPr txBox="1"/>
          <p:nvPr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4) Project status &amp; summary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"/>
          <p:cNvSpPr txBox="1">
            <a:spLocks noGrp="1"/>
          </p:cNvSpPr>
          <p:nvPr>
            <p:ph type="body" idx="7"/>
          </p:nvPr>
        </p:nvSpPr>
        <p:spPr>
          <a:xfrm>
            <a:off x="285750" y="2629087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body" idx="8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 sz="12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0"/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o"/>
              <a:defRPr sz="1200" b="0"/>
            </a:lvl3pPr>
            <a:lvl4pPr marL="1828800" lvl="3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 b="0"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Char char="⮚"/>
              <a:defRPr sz="1200" b="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3"/>
          <p:cNvSpPr txBox="1"/>
          <p:nvPr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Title: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"/>
          <p:cNvSpPr txBox="1">
            <a:spLocks noGrp="1"/>
          </p:cNvSpPr>
          <p:nvPr>
            <p:ph type="body" idx="9"/>
          </p:nvPr>
        </p:nvSpPr>
        <p:spPr>
          <a:xfrm>
            <a:off x="3294435" y="6518642"/>
            <a:ext cx="318578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body" idx="13"/>
          </p:nvPr>
        </p:nvSpPr>
        <p:spPr>
          <a:xfrm>
            <a:off x="47708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body" idx="14"/>
          </p:nvPr>
        </p:nvSpPr>
        <p:spPr>
          <a:xfrm>
            <a:off x="6209085" y="6518642"/>
            <a:ext cx="318580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body" idx="15"/>
          </p:nvPr>
        </p:nvSpPr>
        <p:spPr>
          <a:xfrm>
            <a:off x="7733085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body" idx="16"/>
          </p:nvPr>
        </p:nvSpPr>
        <p:spPr>
          <a:xfrm>
            <a:off x="9128107" y="6528167"/>
            <a:ext cx="318580" cy="194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cxnSp>
        <p:nvCxnSpPr>
          <p:cNvPr id="13" name="Google Shape;13;p2"/>
          <p:cNvCxnSpPr/>
          <p:nvPr/>
        </p:nvCxnSpPr>
        <p:spPr>
          <a:xfrm>
            <a:off x="-1676" y="1273909"/>
            <a:ext cx="12193676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2"/>
          <p:cNvSpPr txBox="1"/>
          <p:nvPr/>
        </p:nvSpPr>
        <p:spPr>
          <a:xfrm>
            <a:off x="2939143" y="6349873"/>
            <a:ext cx="6294663" cy="233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enter # of hours spent on project this last week for each team member in the order listed above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/>
          <p:nvPr/>
        </p:nvSpPr>
        <p:spPr>
          <a:xfrm>
            <a:off x="258697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#1: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/>
          <p:nvPr/>
        </p:nvSpPr>
        <p:spPr>
          <a:xfrm>
            <a:off x="406335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#2: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 txBox="1"/>
          <p:nvPr/>
        </p:nvSpPr>
        <p:spPr>
          <a:xfrm>
            <a:off x="5501628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#3: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/>
          <p:nvPr/>
        </p:nvSpPr>
        <p:spPr>
          <a:xfrm>
            <a:off x="69780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#4: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2" descr="Graphical user interface, text, applicati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492" y="-101395"/>
            <a:ext cx="10343661" cy="141791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8387703" y="6558944"/>
            <a:ext cx="689622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#5: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>
            <a:spLocks noGrp="1"/>
          </p:cNvSpPr>
          <p:nvPr>
            <p:ph type="body" idx="1"/>
          </p:nvPr>
        </p:nvSpPr>
        <p:spPr>
          <a:xfrm>
            <a:off x="3099808" y="1360711"/>
            <a:ext cx="2934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08</a:t>
            </a:r>
            <a:endParaRPr sz="2400"/>
          </a:p>
        </p:txBody>
      </p:sp>
      <p:sp>
        <p:nvSpPr>
          <p:cNvPr id="52" name="Google Shape;52;p1"/>
          <p:cNvSpPr txBox="1">
            <a:spLocks noGrp="1"/>
          </p:cNvSpPr>
          <p:nvPr>
            <p:ph type="body" idx="2"/>
          </p:nvPr>
        </p:nvSpPr>
        <p:spPr>
          <a:xfrm>
            <a:off x="1797412" y="1953759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Lehi E. Coli Treatment</a:t>
            </a:r>
            <a:endParaRPr/>
          </a:p>
        </p:txBody>
      </p:sp>
      <p:sp>
        <p:nvSpPr>
          <p:cNvPr id="53" name="Google Shape;53;p1"/>
          <p:cNvSpPr txBox="1">
            <a:spLocks noGrp="1"/>
          </p:cNvSpPr>
          <p:nvPr>
            <p:ph type="body" idx="3"/>
          </p:nvPr>
        </p:nvSpPr>
        <p:spPr>
          <a:xfrm>
            <a:off x="1797413" y="1656763"/>
            <a:ext cx="1022675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/>
              <a:t>Hunter Joy, Zachary Moncur, Ethan Wall (Meeting in person)</a:t>
            </a:r>
            <a:endParaRPr/>
          </a:p>
        </p:txBody>
      </p:sp>
      <p:sp>
        <p:nvSpPr>
          <p:cNvPr id="54" name="Google Shape;54;p1"/>
          <p:cNvSpPr txBox="1">
            <a:spLocks noGrp="1"/>
          </p:cNvSpPr>
          <p:nvPr>
            <p:ph type="body" idx="4"/>
          </p:nvPr>
        </p:nvSpPr>
        <p:spPr>
          <a:xfrm>
            <a:off x="9397100" y="1360713"/>
            <a:ext cx="262706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dirty="0"/>
              <a:t>03/25/2024</a:t>
            </a:r>
            <a:endParaRPr dirty="0"/>
          </a:p>
        </p:txBody>
      </p:sp>
      <p:sp>
        <p:nvSpPr>
          <p:cNvPr id="55" name="Google Shape;55;p1"/>
          <p:cNvSpPr txBox="1">
            <a:spLocks noGrp="1"/>
          </p:cNvSpPr>
          <p:nvPr>
            <p:ph type="dt" idx="10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10/7/2021</a:t>
            </a:r>
            <a:endParaRPr/>
          </a:p>
        </p:txBody>
      </p:sp>
      <p:sp>
        <p:nvSpPr>
          <p:cNvPr id="56" name="Google Shape;56;p1"/>
          <p:cNvSpPr txBox="1">
            <a:spLocks noGrp="1"/>
          </p:cNvSpPr>
          <p:nvPr>
            <p:ph type="sldNum" idx="12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57" name="Google Shape;57;p1"/>
          <p:cNvSpPr txBox="1">
            <a:spLocks noGrp="1"/>
          </p:cNvSpPr>
          <p:nvPr>
            <p:ph type="body" idx="5"/>
          </p:nvPr>
        </p:nvSpPr>
        <p:spPr>
          <a:xfrm>
            <a:off x="6256604" y="2627372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 dirty="0"/>
              <a:t>The date of the fair is past graduation but we have accepted the invite to go to complete our project with Lehi</a:t>
            </a:r>
            <a:endParaRPr dirty="0"/>
          </a:p>
        </p:txBody>
      </p:sp>
      <p:sp>
        <p:nvSpPr>
          <p:cNvPr id="58" name="Google Shape;58;p1"/>
          <p:cNvSpPr txBox="1">
            <a:spLocks noGrp="1"/>
          </p:cNvSpPr>
          <p:nvPr>
            <p:ph type="body" idx="6"/>
          </p:nvPr>
        </p:nvSpPr>
        <p:spPr>
          <a:xfrm>
            <a:off x="6256604" y="4667250"/>
            <a:ext cx="5649600" cy="16668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 dirty="0"/>
              <a:t>We are preparing our project poster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 dirty="0"/>
              <a:t>Preparing for the </a:t>
            </a:r>
            <a:r>
              <a:rPr lang="en-US" dirty="0" err="1"/>
              <a:t>lehi</a:t>
            </a:r>
            <a:r>
              <a:rPr lang="en-US" dirty="0"/>
              <a:t> </a:t>
            </a:r>
            <a:r>
              <a:rPr lang="en-US" dirty="0" err="1"/>
              <a:t>utiltilies</a:t>
            </a:r>
            <a:r>
              <a:rPr lang="en-US" dirty="0"/>
              <a:t> fair on April 25</a:t>
            </a: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 dirty="0"/>
              <a:t>And we are preparing our </a:t>
            </a:r>
            <a:r>
              <a:rPr lang="en-US"/>
              <a:t>final report. </a:t>
            </a:r>
            <a:endParaRPr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dirty="0"/>
          </a:p>
        </p:txBody>
      </p:sp>
      <p:sp>
        <p:nvSpPr>
          <p:cNvPr id="59" name="Google Shape;59;p1"/>
          <p:cNvSpPr txBox="1">
            <a:spLocks noGrp="1"/>
          </p:cNvSpPr>
          <p:nvPr>
            <p:ph type="body" idx="7"/>
          </p:nvPr>
        </p:nvSpPr>
        <p:spPr>
          <a:xfrm>
            <a:off x="243800" y="2615662"/>
            <a:ext cx="5649600" cy="16668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▪"/>
            </a:pPr>
            <a:r>
              <a:rPr lang="en-US" dirty="0"/>
              <a:t>Lehi has accepted our report and now we are in the process of putting together our poster and final report</a:t>
            </a:r>
            <a:endParaRPr dirty="0"/>
          </a:p>
        </p:txBody>
      </p:sp>
      <p:sp>
        <p:nvSpPr>
          <p:cNvPr id="60" name="Google Shape;60;p1"/>
          <p:cNvSpPr txBox="1">
            <a:spLocks noGrp="1"/>
          </p:cNvSpPr>
          <p:nvPr>
            <p:ph type="body" idx="8"/>
          </p:nvPr>
        </p:nvSpPr>
        <p:spPr>
          <a:xfrm>
            <a:off x="285750" y="4667250"/>
            <a:ext cx="5649646" cy="1666688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 dirty="0"/>
              <a:t>- No challenges at present</a:t>
            </a:r>
            <a:endParaRPr dirty="0"/>
          </a:p>
        </p:txBody>
      </p:sp>
      <p:sp>
        <p:nvSpPr>
          <p:cNvPr id="62" name="Google Shape;62;p1"/>
          <p:cNvSpPr txBox="1">
            <a:spLocks noGrp="1"/>
          </p:cNvSpPr>
          <p:nvPr>
            <p:ph type="body" idx="13"/>
          </p:nvPr>
        </p:nvSpPr>
        <p:spPr>
          <a:xfrm>
            <a:off x="4770809" y="6518642"/>
            <a:ext cx="318579" cy="21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dirty="0"/>
              <a:t>2</a:t>
            </a:r>
            <a:endParaRPr dirty="0"/>
          </a:p>
        </p:txBody>
      </p:sp>
      <p:sp>
        <p:nvSpPr>
          <p:cNvPr id="63" name="Google Shape;63;p1"/>
          <p:cNvSpPr txBox="1">
            <a:spLocks noGrp="1"/>
          </p:cNvSpPr>
          <p:nvPr>
            <p:ph type="body" idx="14"/>
          </p:nvPr>
        </p:nvSpPr>
        <p:spPr>
          <a:xfrm>
            <a:off x="6209085" y="6518642"/>
            <a:ext cx="318600" cy="2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US" dirty="0"/>
              <a:t>5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30FA4-9D73-C063-D00F-7AFCF601E6DC}"/>
              </a:ext>
            </a:extLst>
          </p:cNvPr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Macintosh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Noto Sans Symbols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Zach Moncur</cp:lastModifiedBy>
  <cp:revision>1</cp:revision>
  <dcterms:created xsi:type="dcterms:W3CDTF">2017-01-09T14:30:38Z</dcterms:created>
  <dcterms:modified xsi:type="dcterms:W3CDTF">2024-03-26T00:49:51Z</dcterms:modified>
</cp:coreProperties>
</file>