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>
        <p:scale>
          <a:sx n="88" d="100"/>
          <a:sy n="88" d="100"/>
        </p:scale>
        <p:origin x="675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March 25,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March 25,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DB4AE-C72D-36B0-BE0F-734414519A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EERI Student Design Competition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James Niedens, Adam Siegel, Marcus Allan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i="0" dirty="0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Monday at 4pm in Soils Lab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3/25/2024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It’s just a quick trip to Home Depot to get more glue so it’s not too big of an issue as long as our budget lasts.</a:t>
            </a:r>
          </a:p>
          <a:p>
            <a:r>
              <a:rPr lang="en-US" dirty="0"/>
              <a:t>Working through calculations for our predictions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will finish construction this week.</a:t>
            </a:r>
          </a:p>
          <a:p>
            <a:r>
              <a:rPr lang="en-US" dirty="0"/>
              <a:t>We are working on our presentation. We are using pitch as the platform for delivering it.</a:t>
            </a:r>
          </a:p>
          <a:p>
            <a:r>
              <a:rPr lang="en-US" dirty="0"/>
              <a:t>We have also organized a panel of professors to give us feedback in a </a:t>
            </a:r>
            <a:r>
              <a:rPr lang="en-US"/>
              <a:t>practice presentation.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RAN OUT OF GLUE AGAIN! We continue to underestimate how much glue we need.</a:t>
            </a:r>
          </a:p>
          <a:p>
            <a:r>
              <a:rPr lang="en-US" dirty="0"/>
              <a:t>We have an idea to use a generalized MDOF approach to analytically determining the building period.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have more glue now.</a:t>
            </a:r>
          </a:p>
          <a:p>
            <a:r>
              <a:rPr lang="en-US" dirty="0"/>
              <a:t>Still working through calculations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457</TotalTime>
  <Words>146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James Niedens</cp:lastModifiedBy>
  <cp:revision>33</cp:revision>
  <dcterms:created xsi:type="dcterms:W3CDTF">2017-01-09T14:30:38Z</dcterms:created>
  <dcterms:modified xsi:type="dcterms:W3CDTF">2024-03-25T22:33:09Z</dcterms:modified>
</cp:coreProperties>
</file>