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D5D"/>
    <a:srgbClr val="0000FF"/>
    <a:srgbClr val="0000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26F9C-C872-4592-B2B1-6C7B5A967BAB}" type="datetime4">
              <a:rPr lang="en-US" smtClean="0"/>
              <a:t>March 25,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DC3B2-0BBE-4342-84D0-2167B536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31151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0CEE7-146D-4959-8DAB-03D18C40309F}" type="datetime4">
              <a:rPr lang="en-US" smtClean="0"/>
              <a:t>March 25, 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CFB4E-64E7-45B1-A2FD-9011405ED1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9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00091E6-AEAD-4595-9FFC-D82C11995F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99808" y="1360711"/>
            <a:ext cx="2934714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2-digit team id&gt;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7A2DE4-7BFD-4676-BBE3-8134E3ADD9A0}"/>
              </a:ext>
            </a:extLst>
          </p:cNvPr>
          <p:cNvSpPr txBox="1"/>
          <p:nvPr userDrawn="1"/>
        </p:nvSpPr>
        <p:spPr>
          <a:xfrm>
            <a:off x="173232" y="1360712"/>
            <a:ext cx="285013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ctr"/>
            <a:r>
              <a:rPr lang="en-US" b="1" dirty="0"/>
              <a:t>Project Status Report:  CPST-0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4EA7D44-30E0-4793-8A44-38E59A9BA1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97412" y="1953759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project title here&gt;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1D1DA323-3E4F-4295-A822-9D3EA0D459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97413" y="1656763"/>
            <a:ext cx="10226753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team member names&gt;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B4EFA2-85F8-4BCD-AA58-C1839125ABF3}"/>
              </a:ext>
            </a:extLst>
          </p:cNvPr>
          <p:cNvSpPr txBox="1"/>
          <p:nvPr userDrawn="1"/>
        </p:nvSpPr>
        <p:spPr>
          <a:xfrm>
            <a:off x="167834" y="1656762"/>
            <a:ext cx="1541769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Team Members: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CE0B8F4-FE68-4673-8B17-0861837AA5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397100" y="1360713"/>
            <a:ext cx="2627066" cy="276999"/>
          </a:xfrm>
        </p:spPr>
        <p:txBody>
          <a:bodyPr wrap="none"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&lt;Click to enter report date&gt;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506FF2-2C0E-4609-ACB7-A92000432FD0}"/>
              </a:ext>
            </a:extLst>
          </p:cNvPr>
          <p:cNvSpPr txBox="1"/>
          <p:nvPr userDrawn="1"/>
        </p:nvSpPr>
        <p:spPr>
          <a:xfrm>
            <a:off x="8053271" y="1360712"/>
            <a:ext cx="1217962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Report Date: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ABBFB22-7CE7-4280-B177-A17E5E3E6456}"/>
              </a:ext>
            </a:extLst>
          </p:cNvPr>
          <p:cNvSpPr txBox="1"/>
          <p:nvPr userDrawn="1"/>
        </p:nvSpPr>
        <p:spPr>
          <a:xfrm>
            <a:off x="96902" y="2325245"/>
            <a:ext cx="473700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1) Summary of technical/non-technical challenges encountered </a:t>
            </a:r>
          </a:p>
        </p:txBody>
      </p:sp>
      <p:sp>
        <p:nvSpPr>
          <p:cNvPr id="21" name="Date Placeholder 6">
            <a:extLst>
              <a:ext uri="{FF2B5EF4-FFF2-40B4-BE49-F238E27FC236}">
                <a16:creationId xmlns:a16="http://schemas.microsoft.com/office/drawing/2014/main" id="{19241A73-3A01-4DCC-AB6F-5FFEE1B26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22" name="Slide Number Placeholder 8">
            <a:extLst>
              <a:ext uri="{FF2B5EF4-FFF2-40B4-BE49-F238E27FC236}">
                <a16:creationId xmlns:a16="http://schemas.microsoft.com/office/drawing/2014/main" id="{4864D0AB-4E92-4B98-BF5B-EE75B85832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Content Placeholder 18">
            <a:extLst>
              <a:ext uri="{FF2B5EF4-FFF2-40B4-BE49-F238E27FC236}">
                <a16:creationId xmlns:a16="http://schemas.microsoft.com/office/drawing/2014/main" id="{AF4C2A50-C753-4928-B6D0-3B09B6703D5D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56604" y="2627372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#2 responses here&gt;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91F395-4C01-4914-8929-92B961D2AB76}"/>
              </a:ext>
            </a:extLst>
          </p:cNvPr>
          <p:cNvSpPr txBox="1"/>
          <p:nvPr userDrawn="1"/>
        </p:nvSpPr>
        <p:spPr>
          <a:xfrm>
            <a:off x="6067756" y="2324287"/>
            <a:ext cx="43183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2) Team approaches &amp; resolutions to overcome challenges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2D59C1-0F80-4246-A242-54B902601316}"/>
              </a:ext>
            </a:extLst>
          </p:cNvPr>
          <p:cNvSpPr txBox="1"/>
          <p:nvPr userDrawn="1"/>
        </p:nvSpPr>
        <p:spPr>
          <a:xfrm>
            <a:off x="96902" y="4372933"/>
            <a:ext cx="447026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3) Status of challenge resolutions &amp; potential project impact</a:t>
            </a:r>
          </a:p>
        </p:txBody>
      </p:sp>
      <p:sp>
        <p:nvSpPr>
          <p:cNvPr id="29" name="Content Placeholder 18">
            <a:extLst>
              <a:ext uri="{FF2B5EF4-FFF2-40B4-BE49-F238E27FC236}">
                <a16:creationId xmlns:a16="http://schemas.microsoft.com/office/drawing/2014/main" id="{75F8EE5F-251A-4B1A-AA4D-272BFD45C5E7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256604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#4 responses here&gt;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5E2656-FA2F-424F-9A20-7676075FCF54}"/>
              </a:ext>
            </a:extLst>
          </p:cNvPr>
          <p:cNvSpPr txBox="1"/>
          <p:nvPr userDrawn="1"/>
        </p:nvSpPr>
        <p:spPr>
          <a:xfrm>
            <a:off x="6067756" y="4372933"/>
            <a:ext cx="21091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4) Project status &amp; summary</a:t>
            </a:r>
          </a:p>
        </p:txBody>
      </p:sp>
      <p:sp>
        <p:nvSpPr>
          <p:cNvPr id="32" name="Content Placeholder 18">
            <a:extLst>
              <a:ext uri="{FF2B5EF4-FFF2-40B4-BE49-F238E27FC236}">
                <a16:creationId xmlns:a16="http://schemas.microsoft.com/office/drawing/2014/main" id="{407456FB-6E64-4E56-9517-9B38A07D1C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85750" y="2629087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</a:lstStyle>
          <a:p>
            <a:pPr lvl="0"/>
            <a:r>
              <a:rPr lang="en-US" dirty="0"/>
              <a:t>&lt;Click to enter question #1 responses here&gt;</a:t>
            </a:r>
          </a:p>
        </p:txBody>
      </p:sp>
      <p:sp>
        <p:nvSpPr>
          <p:cNvPr id="33" name="Content Placeholder 18">
            <a:extLst>
              <a:ext uri="{FF2B5EF4-FFF2-40B4-BE49-F238E27FC236}">
                <a16:creationId xmlns:a16="http://schemas.microsoft.com/office/drawing/2014/main" id="{3FA782C0-8AEA-4B41-A0A4-92518E47E64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85750" y="4667250"/>
            <a:ext cx="5649646" cy="1666688"/>
          </a:xfrm>
          <a:ln w="12700">
            <a:solidFill>
              <a:schemeClr val="tx1"/>
            </a:solidFill>
          </a:ln>
        </p:spPr>
        <p:txBody>
          <a:bodyPr lIns="91440" tIns="0" rIns="91440" bIns="0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b="0"/>
            </a:lvl1pPr>
            <a:lvl2pPr marL="233363" indent="0">
              <a:buNone/>
              <a:defRPr sz="1200" b="0"/>
            </a:lvl2pPr>
            <a:lvl3pPr>
              <a:defRPr sz="1200" b="0"/>
            </a:lvl3pPr>
            <a:lvl4pPr>
              <a:defRPr sz="1200" b="0"/>
            </a:lvl4pPr>
            <a:lvl5pPr>
              <a:defRPr sz="1200" b="0"/>
            </a:lvl5pPr>
            <a:lvl6pPr marL="2286000" indent="0">
              <a:buNone/>
              <a:defRPr/>
            </a:lvl6pPr>
          </a:lstStyle>
          <a:p>
            <a:pPr lvl="0"/>
            <a:r>
              <a:rPr lang="en-US" dirty="0"/>
              <a:t>&lt;Click to enter question #3 responses here&gt;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A4501A-1661-4BF2-B6A3-F21E7F662EC0}"/>
              </a:ext>
            </a:extLst>
          </p:cNvPr>
          <p:cNvSpPr txBox="1"/>
          <p:nvPr userDrawn="1"/>
        </p:nvSpPr>
        <p:spPr>
          <a:xfrm>
            <a:off x="167834" y="1943472"/>
            <a:ext cx="1215461" cy="276999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algn="l"/>
            <a:r>
              <a:rPr lang="en-US" b="1" dirty="0"/>
              <a:t>Project Title:</a:t>
            </a:r>
          </a:p>
        </p:txBody>
      </p:sp>
      <p:sp>
        <p:nvSpPr>
          <p:cNvPr id="35" name="Text Placeholder 37">
            <a:extLst>
              <a:ext uri="{FF2B5EF4-FFF2-40B4-BE49-F238E27FC236}">
                <a16:creationId xmlns:a16="http://schemas.microsoft.com/office/drawing/2014/main" id="{67AD0BD6-EB2C-4477-9DDC-32FEDF98C66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94435" y="6518642"/>
            <a:ext cx="318578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6" name="Text Placeholder 37">
            <a:extLst>
              <a:ext uri="{FF2B5EF4-FFF2-40B4-BE49-F238E27FC236}">
                <a16:creationId xmlns:a16="http://schemas.microsoft.com/office/drawing/2014/main" id="{2FDE6B96-2A63-45E4-800C-B86D262ED7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0809" y="6518642"/>
            <a:ext cx="318579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7" name="Text Placeholder 37">
            <a:extLst>
              <a:ext uri="{FF2B5EF4-FFF2-40B4-BE49-F238E27FC236}">
                <a16:creationId xmlns:a16="http://schemas.microsoft.com/office/drawing/2014/main" id="{F630E1C9-CDFA-48BD-9F8E-3C817719990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09085" y="6518642"/>
            <a:ext cx="318580" cy="213862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D4476EEE-C27B-4703-A83C-ED770F98708F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733085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  <p:sp>
        <p:nvSpPr>
          <p:cNvPr id="24" name="Text Placeholder 37">
            <a:extLst>
              <a:ext uri="{FF2B5EF4-FFF2-40B4-BE49-F238E27FC236}">
                <a16:creationId xmlns:a16="http://schemas.microsoft.com/office/drawing/2014/main" id="{1839E1DE-7E49-43A3-B324-BC4B6332DA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28107" y="6528167"/>
            <a:ext cx="318580" cy="194813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buFontTx/>
              <a:buNone/>
              <a:defRPr sz="1000" b="0"/>
            </a:lvl1pPr>
            <a:lvl2pPr marL="233363" indent="0">
              <a:buFontTx/>
              <a:buNone/>
              <a:defRPr/>
            </a:lvl2pPr>
            <a:lvl3pPr marL="454025" indent="0">
              <a:buFontTx/>
              <a:buNone/>
              <a:defRPr/>
            </a:lvl3pPr>
            <a:lvl4pPr marL="685800" indent="0">
              <a:buFontTx/>
              <a:buNone/>
              <a:defRPr/>
            </a:lvl4pPr>
            <a:lvl5pPr marL="917575" indent="0">
              <a:buFontTx/>
              <a:buNone/>
              <a:defRPr/>
            </a:lvl5pPr>
          </a:lstStyle>
          <a:p>
            <a:pPr lvl="0"/>
            <a:r>
              <a:rPr lang="en-US" dirty="0"/>
              <a:t>&lt;</a:t>
            </a:r>
            <a:r>
              <a:rPr lang="en-US" dirty="0" err="1"/>
              <a:t>hrs</a:t>
            </a:r>
            <a:r>
              <a:rPr lang="en-US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980466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B009E2F-3539-4898-BFAF-18CC8E98A9F3}"/>
              </a:ext>
            </a:extLst>
          </p:cNvPr>
          <p:cNvSpPr/>
          <p:nvPr userDrawn="1"/>
        </p:nvSpPr>
        <p:spPr>
          <a:xfrm>
            <a:off x="0" y="-101395"/>
            <a:ext cx="12226278" cy="449041"/>
          </a:xfrm>
          <a:prstGeom prst="rect">
            <a:avLst/>
          </a:prstGeom>
          <a:solidFill>
            <a:srgbClr val="002D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309" y="1401763"/>
            <a:ext cx="11706329" cy="591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160" y="2089149"/>
            <a:ext cx="11706328" cy="4229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-1676" y="1273909"/>
            <a:ext cx="121936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9356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18479-DCB7-4BF3-AD97-3A9F632828C3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306447" y="639051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74445-9E35-463B-B5C8-659CE7C73DE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48ECCD3-5360-4AF4-A29E-DB3DE1306312}"/>
              </a:ext>
            </a:extLst>
          </p:cNvPr>
          <p:cNvSpPr txBox="1">
            <a:spLocks/>
          </p:cNvSpPr>
          <p:nvPr userDrawn="1"/>
        </p:nvSpPr>
        <p:spPr>
          <a:xfrm>
            <a:off x="2939143" y="6349873"/>
            <a:ext cx="6294663" cy="233836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u="sng" dirty="0"/>
              <a:t>Please enter # of hours spent on project this last week for each team member in the order listed above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28DDF56C-28C8-4E7C-9E90-03432CC09E39}"/>
              </a:ext>
            </a:extLst>
          </p:cNvPr>
          <p:cNvSpPr txBox="1">
            <a:spLocks/>
          </p:cNvSpPr>
          <p:nvPr userDrawn="1"/>
        </p:nvSpPr>
        <p:spPr>
          <a:xfrm>
            <a:off x="258697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#1: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6756BF0-272A-4D6A-B378-89B89E9310C1}"/>
              </a:ext>
            </a:extLst>
          </p:cNvPr>
          <p:cNvSpPr txBox="1">
            <a:spLocks/>
          </p:cNvSpPr>
          <p:nvPr userDrawn="1"/>
        </p:nvSpPr>
        <p:spPr>
          <a:xfrm>
            <a:off x="406335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#2: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215F411-72A6-456A-8AA0-204ACB198A9C}"/>
              </a:ext>
            </a:extLst>
          </p:cNvPr>
          <p:cNvSpPr txBox="1">
            <a:spLocks/>
          </p:cNvSpPr>
          <p:nvPr userDrawn="1"/>
        </p:nvSpPr>
        <p:spPr>
          <a:xfrm>
            <a:off x="5501628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#3: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796CBCD5-48CC-45BA-88F4-CE962D824EC2}"/>
              </a:ext>
            </a:extLst>
          </p:cNvPr>
          <p:cNvSpPr txBox="1">
            <a:spLocks/>
          </p:cNvSpPr>
          <p:nvPr userDrawn="1"/>
        </p:nvSpPr>
        <p:spPr>
          <a:xfrm>
            <a:off x="69780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#4: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13A9B6F-F6B3-43F0-B4B4-478C0F3A7182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92" y="-101395"/>
            <a:ext cx="10343661" cy="1417912"/>
          </a:xfrm>
          <a:prstGeom prst="rect">
            <a:avLst/>
          </a:prstGeom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5D3D61B4-02FE-485A-97D3-178B9FCDD4FD}"/>
              </a:ext>
            </a:extLst>
          </p:cNvPr>
          <p:cNvSpPr txBox="1">
            <a:spLocks/>
          </p:cNvSpPr>
          <p:nvPr userDrawn="1"/>
        </p:nvSpPr>
        <p:spPr>
          <a:xfrm>
            <a:off x="8387703" y="6558944"/>
            <a:ext cx="689622" cy="1828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sz="1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19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tabLst>
                <a:tab pos="231775" algn="ctr"/>
              </a:tabLst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262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61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Member #5:</a:t>
            </a:r>
          </a:p>
        </p:txBody>
      </p:sp>
    </p:spTree>
    <p:extLst>
      <p:ext uri="{BB962C8B-B14F-4D97-AF65-F5344CB8AC3E}">
        <p14:creationId xmlns:p14="http://schemas.microsoft.com/office/powerpoint/2010/main" val="111362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tabLst>
          <a:tab pos="231775" algn="ctr"/>
        </a:tabLs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A6B9D33-1789-3D73-C73A-E39C92F2E6B7}"/>
              </a:ext>
            </a:extLst>
          </p:cNvPr>
          <p:cNvSpPr/>
          <p:nvPr/>
        </p:nvSpPr>
        <p:spPr>
          <a:xfrm>
            <a:off x="7619315" y="1360711"/>
            <a:ext cx="168713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9BFEF2-373E-D66A-9BE3-529662175A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09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20BB35-3B64-4AA5-4B3F-39F5BE86DC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Connor Hale, Hideaki Tendo, Nicholas </a:t>
            </a:r>
            <a:r>
              <a:rPr lang="en-US" dirty="0" err="1"/>
              <a:t>Tholstrom</a:t>
            </a:r>
            <a:r>
              <a:rPr lang="en-US" dirty="0"/>
              <a:t>, Steven Wright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6BBD5E-F229-4A0B-149C-E301DF31AA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04129" y="1347106"/>
            <a:ext cx="3387871" cy="309657"/>
          </a:xfrm>
        </p:spPr>
        <p:txBody>
          <a:bodyPr/>
          <a:lstStyle/>
          <a:p>
            <a:r>
              <a:rPr lang="en-US" dirty="0"/>
              <a:t>03/25/2024 – 4:00 PM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C4D8B34-7D60-16C9-98E4-0DD8353D24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8E5E48-43A3-4448-B2D8-069D207BDBF1}" type="datetime1">
              <a:rPr lang="en-US" smtClean="0"/>
              <a:t>3/25/2024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8C30C-933D-AFAC-3565-966793919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2274445-9E35-463B-B5C8-659CE7C73DE6}" type="slidenum">
              <a:rPr lang="en-US" smtClean="0"/>
              <a:t>1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CC9F4DD-D6AE-1FB0-5CF9-70F75E6841EA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 sz="1200" dirty="0"/>
          </a:p>
          <a:p>
            <a:r>
              <a:rPr lang="en-US" dirty="0"/>
              <a:t>We are splitting the team to work on the report, presentation and poster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D3F5252-9B1E-06A1-FD65-E9C758D692EF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/>
              <a:t>Technical stuff is done.</a:t>
            </a:r>
          </a:p>
          <a:p>
            <a:r>
              <a:rPr lang="en-US" dirty="0"/>
              <a:t>Boring log, Soil Profile and foundation design in AutoCAD are done</a:t>
            </a:r>
          </a:p>
          <a:p>
            <a:r>
              <a:rPr lang="en-US" dirty="0"/>
              <a:t>This week, we will be working draft and reports. Converting the things that we did into words</a:t>
            </a:r>
          </a:p>
          <a:p>
            <a:r>
              <a:rPr lang="en-US" dirty="0"/>
              <a:t>We will be scheduling a last meeting with Taylor sometimes next week before the final presentation so that we can inform of our progress.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6E39924-3C8A-76CC-1E24-EA69AE4A3E7C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We are working on the draft of the final report, presentation, and poster.</a:t>
            </a:r>
          </a:p>
          <a:p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6CEBEC-EC75-EDE8-9E93-275E05E85686}"/>
              </a:ext>
            </a:extLst>
          </p:cNvPr>
          <p:cNvSpPr>
            <a:spLocks noGrp="1"/>
          </p:cNvSpPr>
          <p:nvPr>
            <p:ph sz="quarter" idx="19"/>
          </p:nvPr>
        </p:nvSpPr>
        <p:spPr/>
        <p:txBody>
          <a:bodyPr/>
          <a:lstStyle/>
          <a:p>
            <a:r>
              <a:rPr lang="en-US" dirty="0"/>
              <a:t>We present the foundation design to Dr Rollins and he approved of the final design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A5D755C-7D2F-F275-9523-BE8F13D69E1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DDB5867-DEF6-C783-AD59-8469A93BCB2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F4176A-8CC1-D3D0-5B29-737DC0F49D9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AFD5CDE-4525-7406-4CC2-046933CB79B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93C3907-48DA-2D1A-AF95-BCDDD2DDF8E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317F69-E0A3-2549-8941-49C8A93D349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397217" y="1299591"/>
            <a:ext cx="189018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Weekly Mtg: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A7B8DD-7B7A-0EDD-2814-CAF62973D407}"/>
              </a:ext>
            </a:extLst>
          </p:cNvPr>
          <p:cNvSpPr txBox="1"/>
          <p:nvPr/>
        </p:nvSpPr>
        <p:spPr>
          <a:xfrm>
            <a:off x="1694040" y="1910378"/>
            <a:ext cx="61535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Heber Pedestrian Bridge</a:t>
            </a:r>
          </a:p>
        </p:txBody>
      </p:sp>
    </p:spTree>
    <p:extLst>
      <p:ext uri="{BB962C8B-B14F-4D97-AF65-F5344CB8AC3E}">
        <p14:creationId xmlns:p14="http://schemas.microsoft.com/office/powerpoint/2010/main" val="231393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pstoneStatusReportTemplate.potx" id="{A3692540-E5C2-48CB-9700-763F99D50944}" vid="{81DC28FA-4C92-49C4-8DA3-28DB72FBDF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735ae69-216f-420a-bb9d-42bdf4249b3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25C8F0EE164549B0432282E58EB77D" ma:contentTypeVersion="9" ma:contentTypeDescription="Create a new document." ma:contentTypeScope="" ma:versionID="6a0afaa7c1d9712792f858155baf9f86">
  <xsd:schema xmlns:xsd="http://www.w3.org/2001/XMLSchema" xmlns:xs="http://www.w3.org/2001/XMLSchema" xmlns:p="http://schemas.microsoft.com/office/2006/metadata/properties" xmlns:ns3="d735ae69-216f-420a-bb9d-42bdf4249b3c" xmlns:ns4="5f7261ca-c7a8-474e-825c-b5d4c1121310" targetNamespace="http://schemas.microsoft.com/office/2006/metadata/properties" ma:root="true" ma:fieldsID="e76b852c9708c27c4900834eb1e966e8" ns3:_="" ns4:_="">
    <xsd:import namespace="d735ae69-216f-420a-bb9d-42bdf4249b3c"/>
    <xsd:import namespace="5f7261ca-c7a8-474e-825c-b5d4c112131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35ae69-216f-420a-bb9d-42bdf4249b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2" nillable="true" ma:displayName="_activity" ma:hidden="true" ma:internalName="_activity">
      <xsd:simpleType>
        <xsd:restriction base="dms:Note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7261ca-c7a8-474e-825c-b5d4c1121310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737B482-FCE8-4E41-BF9B-333BE7B02E5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9CA7A64-E70D-4477-B703-E58E3DD69C14}">
  <ds:schemaRefs>
    <ds:schemaRef ds:uri="http://purl.org/dc/terms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d735ae69-216f-420a-bb9d-42bdf4249b3c"/>
    <ds:schemaRef ds:uri="http://schemas.microsoft.com/office/2006/documentManagement/types"/>
    <ds:schemaRef ds:uri="http://schemas.microsoft.com/office/infopath/2007/PartnerControls"/>
    <ds:schemaRef ds:uri="5f7261ca-c7a8-474e-825c-b5d4c1121310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8473F55-08F0-4AF2-8D9E-949F66182F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735ae69-216f-420a-bb9d-42bdf4249b3c"/>
    <ds:schemaRef ds:uri="5f7261ca-c7a8-474e-825c-b5d4c11213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CapstoneStatusReportTemplate</Template>
  <TotalTime>430</TotalTime>
  <Words>134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 Report:  CEEn-2016CPST-&lt;xxx&gt;: &lt;project title&gt; Team Members:  &lt;team member names&gt; Date:  &lt;date&gt;</dc:title>
  <dc:creator>Windows User</dc:creator>
  <cp:lastModifiedBy>Hideaki Tendo</cp:lastModifiedBy>
  <cp:revision>32</cp:revision>
  <dcterms:created xsi:type="dcterms:W3CDTF">2017-01-09T14:30:38Z</dcterms:created>
  <dcterms:modified xsi:type="dcterms:W3CDTF">2024-03-25T22:20:42Z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0x010100B825C8F0EE164549B0432282E58EB77D</vt:lpwstr>
  </property>
</Properties>
</file>