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April 1,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April 1,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A6B9D33-1789-3D73-C73A-E39C92F2E6B7}"/>
              </a:ext>
            </a:extLst>
          </p:cNvPr>
          <p:cNvSpPr/>
          <p:nvPr/>
        </p:nvSpPr>
        <p:spPr>
          <a:xfrm>
            <a:off x="7619315" y="1360711"/>
            <a:ext cx="168713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9BFEF2-373E-D66A-9BE3-529662175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09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0BB35-3B64-4AA5-4B3F-39F5BE86DC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Connor Hale, Hideaki Tendo, Nicholas </a:t>
            </a:r>
            <a:r>
              <a:rPr lang="en-US" dirty="0" err="1"/>
              <a:t>Tholstrom</a:t>
            </a:r>
            <a:r>
              <a:rPr lang="en-US" dirty="0"/>
              <a:t>, Steven Wright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BBD5E-F229-4A0B-149C-E301DF31A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04129" y="1347106"/>
            <a:ext cx="3387871" cy="309657"/>
          </a:xfrm>
        </p:spPr>
        <p:txBody>
          <a:bodyPr/>
          <a:lstStyle/>
          <a:p>
            <a:r>
              <a:rPr lang="en-US" dirty="0"/>
              <a:t>01/1/2024 – 4:00 PM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4D8B34-7D60-16C9-98E4-0DD8353D24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8E5E48-43A3-4448-B2D8-069D207BDBF1}" type="datetime1">
              <a:rPr lang="en-US" smtClean="0"/>
              <a:t>4/1/2024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8C30C-933D-AFAC-3565-966793919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CC9F4DD-D6AE-1FB0-5CF9-70F75E6841E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 sz="1200" dirty="0"/>
          </a:p>
          <a:p>
            <a:r>
              <a:rPr lang="en-US" dirty="0"/>
              <a:t>We are finishing the poster.</a:t>
            </a:r>
          </a:p>
          <a:p>
            <a:r>
              <a:rPr lang="en-US" dirty="0"/>
              <a:t>Draft are 80 % done</a:t>
            </a:r>
          </a:p>
          <a:p>
            <a:r>
              <a:rPr lang="en-US" dirty="0"/>
              <a:t>Power point in progress.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3F5252-9B1E-06A1-FD65-E9C758D692E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Technical stuff is done.</a:t>
            </a:r>
          </a:p>
          <a:p>
            <a:r>
              <a:rPr lang="en-US" dirty="0"/>
              <a:t>Boring log, Soil Profile and foundation design in AutoCAD are done</a:t>
            </a:r>
          </a:p>
          <a:p>
            <a:r>
              <a:rPr lang="en-US" dirty="0"/>
              <a:t>We are going to meet with Taylor </a:t>
            </a:r>
            <a:r>
              <a:rPr lang="en-US"/>
              <a:t>sometime this week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E39924-3C8A-76CC-1E24-EA69AE4A3E7C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We are working on the draft of the final report, presentation, and poster.</a:t>
            </a:r>
          </a:p>
          <a:p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6CEBEC-EC75-EDE8-9E93-275E05E85686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present the foundation design to Dr Rollins and he approved of the final design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A5D755C-7D2F-F275-9523-BE8F13D69E1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DDB5867-DEF6-C783-AD59-8469A93BCB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F4176A-8CC1-D3D0-5B29-737DC0F49D9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AFD5CDE-4525-7406-4CC2-046933CB79B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93C3907-48DA-2D1A-AF95-BCDDD2DDF8E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317F69-E0A3-2549-8941-49C8A93D34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397217" y="1299591"/>
            <a:ext cx="18901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Weekly Mtg: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A7B8DD-7B7A-0EDD-2814-CAF62973D407}"/>
              </a:ext>
            </a:extLst>
          </p:cNvPr>
          <p:cNvSpPr txBox="1"/>
          <p:nvPr/>
        </p:nvSpPr>
        <p:spPr>
          <a:xfrm>
            <a:off x="1694040" y="1910378"/>
            <a:ext cx="61535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Heber Pedestrian Bridge</a:t>
            </a:r>
          </a:p>
        </p:txBody>
      </p:sp>
    </p:spTree>
    <p:extLst>
      <p:ext uri="{BB962C8B-B14F-4D97-AF65-F5344CB8AC3E}">
        <p14:creationId xmlns:p14="http://schemas.microsoft.com/office/powerpoint/2010/main" val="23139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25C8F0EE164549B0432282E58EB77D" ma:contentTypeVersion="9" ma:contentTypeDescription="Create a new document." ma:contentTypeScope="" ma:versionID="6a0afaa7c1d9712792f858155baf9f86">
  <xsd:schema xmlns:xsd="http://www.w3.org/2001/XMLSchema" xmlns:xs="http://www.w3.org/2001/XMLSchema" xmlns:p="http://schemas.microsoft.com/office/2006/metadata/properties" xmlns:ns3="d735ae69-216f-420a-bb9d-42bdf4249b3c" xmlns:ns4="5f7261ca-c7a8-474e-825c-b5d4c1121310" targetNamespace="http://schemas.microsoft.com/office/2006/metadata/properties" ma:root="true" ma:fieldsID="e76b852c9708c27c4900834eb1e966e8" ns3:_="" ns4:_="">
    <xsd:import namespace="d735ae69-216f-420a-bb9d-42bdf4249b3c"/>
    <xsd:import namespace="5f7261ca-c7a8-474e-825c-b5d4c112131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35ae69-216f-420a-bb9d-42bdf4249b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2" nillable="true" ma:displayName="_activity" ma:hidden="true" ma:internalName="_activity">
      <xsd:simpleType>
        <xsd:restriction base="dms:Note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7261ca-c7a8-474e-825c-b5d4c1121310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735ae69-216f-420a-bb9d-42bdf4249b3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473F55-08F0-4AF2-8D9E-949F66182F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735ae69-216f-420a-bb9d-42bdf4249b3c"/>
    <ds:schemaRef ds:uri="5f7261ca-c7a8-474e-825c-b5d4c11213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9CA7A64-E70D-4477-B703-E58E3DD69C14}">
  <ds:schemaRefs>
    <ds:schemaRef ds:uri="http://purl.org/dc/terms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d735ae69-216f-420a-bb9d-42bdf4249b3c"/>
    <ds:schemaRef ds:uri="http://schemas.microsoft.com/office/2006/documentManagement/types"/>
    <ds:schemaRef ds:uri="http://schemas.microsoft.com/office/infopath/2007/PartnerControls"/>
    <ds:schemaRef ds:uri="5f7261ca-c7a8-474e-825c-b5d4c1121310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737B482-FCE8-4E41-BF9B-333BE7B02E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433</TotalTime>
  <Words>102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Hideaki Tendo</cp:lastModifiedBy>
  <cp:revision>33</cp:revision>
  <dcterms:created xsi:type="dcterms:W3CDTF">2017-01-09T14:30:38Z</dcterms:created>
  <dcterms:modified xsi:type="dcterms:W3CDTF">2024-04-01T22:01:01Z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0x010100B825C8F0EE164549B0432282E58EB77D</vt:lpwstr>
  </property>
</Properties>
</file>