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88" d="100"/>
          <a:sy n="88" d="100"/>
        </p:scale>
        <p:origin x="675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April 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April 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Student Design Competition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Monday </a:t>
            </a:r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3pm to 5pm in CB 371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4/2/2024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Using multiple methods to find the stiffness of the tower to use in our calculations for building period.</a:t>
            </a:r>
          </a:p>
          <a:p>
            <a:r>
              <a:rPr lang="en-US" dirty="0"/>
              <a:t>We have settled on using </a:t>
            </a:r>
            <a:r>
              <a:rPr lang="en-US" dirty="0" err="1"/>
              <a:t>powerpoint</a:t>
            </a:r>
            <a:r>
              <a:rPr lang="en-US" dirty="0"/>
              <a:t> for the presentation.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will finish construction this week.</a:t>
            </a:r>
          </a:p>
          <a:p>
            <a:r>
              <a:rPr lang="en-US" dirty="0"/>
              <a:t>We have arranged a time this Thursday to practice presenting to our professors.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Our analytic approach to finding the building period continues to puzzle us.</a:t>
            </a:r>
          </a:p>
          <a:p>
            <a:r>
              <a:rPr lang="en-US" dirty="0"/>
              <a:t>The poster and presentation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made some really good headway on the presentation and the poster. The rendering is complete and looks really good.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462</TotalTime>
  <Words>118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34</cp:revision>
  <dcterms:created xsi:type="dcterms:W3CDTF">2017-01-09T14:30:38Z</dcterms:created>
  <dcterms:modified xsi:type="dcterms:W3CDTF">2024-04-02T15:34:44Z</dcterms:modified>
</cp:coreProperties>
</file>