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94660"/>
  </p:normalViewPr>
  <p:slideViewPr>
    <p:cSldViewPr snapToGrid="0">
      <p:cViewPr varScale="1">
        <p:scale>
          <a:sx n="88" d="100"/>
          <a:sy n="88" d="100"/>
        </p:scale>
        <p:origin x="675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April 2,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April 2,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4/2/2024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DB4AE-C72D-36B0-BE0F-734414519A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EERI Student Design Competition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James Niedens, Adam Siegel, Marcus Allan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Monday </a:t>
            </a:r>
            <a:r>
              <a:rPr lang="en-US" dirty="0">
                <a:solidFill>
                  <a:srgbClr val="242424"/>
                </a:solidFill>
                <a:latin typeface="Calibri" panose="020F0502020204030204" pitchFamily="34" charset="0"/>
              </a:rPr>
              <a:t>3pm to 5pm in CB 371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4/2/2024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Using multiple methods to find the stiffness of the tower to use in our calculations for building period.</a:t>
            </a:r>
          </a:p>
          <a:p>
            <a:r>
              <a:rPr lang="en-US" dirty="0"/>
              <a:t>We have settled on using </a:t>
            </a:r>
            <a:r>
              <a:rPr lang="en-US" dirty="0" err="1"/>
              <a:t>powerpoint</a:t>
            </a:r>
            <a:r>
              <a:rPr lang="en-US" dirty="0"/>
              <a:t> for the presentation.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will finish construction this week.</a:t>
            </a:r>
          </a:p>
          <a:p>
            <a:r>
              <a:rPr lang="en-US" dirty="0"/>
              <a:t>We have arranged a time this Thursday to practice presenting to our professors.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Our analytic approach to finding the building period continues to puzzle us.</a:t>
            </a:r>
          </a:p>
          <a:p>
            <a:r>
              <a:rPr lang="en-US" dirty="0"/>
              <a:t>The poster and presentation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 have made some really good headway on the presentation and the poster. The rendering is complete and looks really good.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462</TotalTime>
  <Words>118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James Niedens</cp:lastModifiedBy>
  <cp:revision>34</cp:revision>
  <dcterms:created xsi:type="dcterms:W3CDTF">2017-01-09T14:30:38Z</dcterms:created>
  <dcterms:modified xsi:type="dcterms:W3CDTF">2024-04-02T15:34:44Z</dcterms:modified>
</cp:coreProperties>
</file>