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4" d="100"/>
          <a:sy n="84" d="100"/>
        </p:scale>
        <p:origin x="55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April 1,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April 1,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Steel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Rebekah Higgins, Jenna </a:t>
            </a:r>
            <a:r>
              <a:rPr lang="en-US" dirty="0" err="1"/>
              <a:t>Dayley</a:t>
            </a:r>
            <a:r>
              <a:rPr lang="en-US" dirty="0"/>
              <a:t>, Rory Albrecht, Brandon Goodrich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Monday 3:30-5:00</a:t>
            </a:r>
          </a:p>
          <a:p>
            <a:r>
              <a:rPr lang="en-US" dirty="0"/>
              <a:t>Tuesday 6:30-8:00</a:t>
            </a:r>
          </a:p>
          <a:p>
            <a:r>
              <a:rPr lang="en-US" dirty="0"/>
              <a:t>@ The Structure Lab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4/1/2024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To solve the problem of the under-truss connections, a modified connection was made and then welded onto the bars for the under-truss. This was a unforeseen problem so it required us to move back the load test. </a:t>
            </a:r>
          </a:p>
          <a:p>
            <a:r>
              <a:rPr lang="en-US" dirty="0"/>
              <a:t>The load test was rescheduled for Monday, April 1</a:t>
            </a:r>
            <a:r>
              <a:rPr lang="en-US" baseline="30000" dirty="0"/>
              <a:t>st</a:t>
            </a:r>
            <a:r>
              <a:rPr lang="en-US" dirty="0"/>
              <a:t>. Several team members came and spent much of Friday getting it ready and then several team members came in on Saturday to finish up the rest of the welding. 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All the essential parts of the bridge have been completed and are welded. We will begin building practices this week to prepare for the competition. </a:t>
            </a:r>
          </a:p>
          <a:p>
            <a:r>
              <a:rPr lang="en-US" dirty="0"/>
              <a:t>We are planning on welding a couple more things that will enable the building of the bridge to go smoothly and those will be accomplished this week.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One challenge that we encountered this week was that the holes that were drilled for the connection of the under-truss were unable to be used because of the geometry of the connection.</a:t>
            </a:r>
          </a:p>
          <a:p>
            <a:r>
              <a:rPr lang="en-US" dirty="0"/>
              <a:t>Another challenge we encountered was that we were planning on doing the load test on Friday but we were not going to be able to finish welding everything in time.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 under-truss connections have been altered to fit and are done. The under-truss now connects to the bridge.</a:t>
            </a:r>
          </a:p>
          <a:p>
            <a:r>
              <a:rPr lang="en-US" dirty="0"/>
              <a:t>The load test will occur today (April 1</a:t>
            </a:r>
            <a:r>
              <a:rPr lang="en-US" baseline="30000" dirty="0"/>
              <a:t>st</a:t>
            </a:r>
            <a:r>
              <a:rPr lang="en-US" dirty="0"/>
              <a:t>). 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20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0C4BC86-86CB-552C-FFA3-6054AF43ADB5}"/>
              </a:ext>
            </a:extLst>
          </p:cNvPr>
          <p:cNvSpPr/>
          <p:nvPr/>
        </p:nvSpPr>
        <p:spPr>
          <a:xfrm>
            <a:off x="2872556" y="1321466"/>
            <a:ext cx="382138" cy="3093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17762" y="1352669"/>
            <a:ext cx="2890988" cy="276999"/>
          </a:xfrm>
        </p:spPr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A7591-BC4D-735A-8B65-CFFD30428EF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20900</TotalTime>
  <Words>258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Brandon Goodrich</cp:lastModifiedBy>
  <cp:revision>35</cp:revision>
  <dcterms:created xsi:type="dcterms:W3CDTF">2017-01-09T14:30:38Z</dcterms:created>
  <dcterms:modified xsi:type="dcterms:W3CDTF">2024-04-01T21:50:50Z</dcterms:modified>
</cp:coreProperties>
</file>